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88" r:id="rId2"/>
    <p:sldId id="257" r:id="rId3"/>
    <p:sldId id="271" r:id="rId4"/>
    <p:sldId id="279" r:id="rId5"/>
    <p:sldId id="274" r:id="rId6"/>
    <p:sldId id="259" r:id="rId7"/>
    <p:sldId id="273" r:id="rId8"/>
    <p:sldId id="282" r:id="rId9"/>
    <p:sldId id="289" r:id="rId10"/>
    <p:sldId id="275" r:id="rId11"/>
    <p:sldId id="277" r:id="rId12"/>
    <p:sldId id="287" r:id="rId13"/>
    <p:sldId id="280" r:id="rId14"/>
    <p:sldId id="281"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B4FCCAF-54EB-48E8-B0EC-6A0C78B160CC}" v="6" dt="2023-09-04T06:48:26.692"/>
    <p1510:client id="{DD244B53-09EC-4906-8F9D-BE075EB248E7}" v="1" dt="2023-09-04T09:56:02.4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98" d="100"/>
          <a:sy n="98" d="100"/>
        </p:scale>
        <p:origin x="110" y="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sh Patel" userId="fb935fffaa283d28" providerId="LiveId" clId="{DD244B53-09EC-4906-8F9D-BE075EB248E7}"/>
    <pc:docChg chg="undo custSel modSld">
      <pc:chgData name="Harsh Patel" userId="fb935fffaa283d28" providerId="LiveId" clId="{DD244B53-09EC-4906-8F9D-BE075EB248E7}" dt="2023-09-04T09:57:35.260" v="39" actId="1076"/>
      <pc:docMkLst>
        <pc:docMk/>
      </pc:docMkLst>
      <pc:sldChg chg="modSp mod">
        <pc:chgData name="Harsh Patel" userId="fb935fffaa283d28" providerId="LiveId" clId="{DD244B53-09EC-4906-8F9D-BE075EB248E7}" dt="2023-09-04T08:38:49.937" v="1" actId="1076"/>
        <pc:sldMkLst>
          <pc:docMk/>
          <pc:sldMk cId="312239839" sldId="285"/>
        </pc:sldMkLst>
        <pc:spChg chg="mod">
          <ac:chgData name="Harsh Patel" userId="fb935fffaa283d28" providerId="LiveId" clId="{DD244B53-09EC-4906-8F9D-BE075EB248E7}" dt="2023-09-04T08:38:49.937" v="1" actId="1076"/>
          <ac:spMkLst>
            <pc:docMk/>
            <pc:sldMk cId="312239839" sldId="285"/>
            <ac:spMk id="4" creationId="{5AC0EA16-1EB3-9313-E582-3AA66E8E0FB6}"/>
          </ac:spMkLst>
        </pc:spChg>
      </pc:sldChg>
      <pc:sldChg chg="addSp modSp mod">
        <pc:chgData name="Harsh Patel" userId="fb935fffaa283d28" providerId="LiveId" clId="{DD244B53-09EC-4906-8F9D-BE075EB248E7}" dt="2023-09-04T09:57:35.260" v="39" actId="1076"/>
        <pc:sldMkLst>
          <pc:docMk/>
          <pc:sldMk cId="2895224443" sldId="288"/>
        </pc:sldMkLst>
        <pc:spChg chg="add mod">
          <ac:chgData name="Harsh Patel" userId="fb935fffaa283d28" providerId="LiveId" clId="{DD244B53-09EC-4906-8F9D-BE075EB248E7}" dt="2023-09-04T09:57:35.260" v="39" actId="1076"/>
          <ac:spMkLst>
            <pc:docMk/>
            <pc:sldMk cId="2895224443" sldId="288"/>
            <ac:spMk id="2" creationId="{B97ACDBC-CE77-A353-910E-ACC59BA582C9}"/>
          </ac:spMkLst>
        </pc:spChg>
        <pc:spChg chg="mod">
          <ac:chgData name="Harsh Patel" userId="fb935fffaa283d28" providerId="LiveId" clId="{DD244B53-09EC-4906-8F9D-BE075EB248E7}" dt="2023-09-04T09:55:36.429" v="5" actId="14100"/>
          <ac:spMkLst>
            <pc:docMk/>
            <pc:sldMk cId="2895224443" sldId="288"/>
            <ac:spMk id="5" creationId="{142B74C6-C9F0-75D1-43C5-FB8B4B534815}"/>
          </ac:spMkLst>
        </pc:sp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1D6F2-AA58-48B0-9ACA-F68C40B20BDC}" type="datetimeFigureOut">
              <a:rPr lang="en-IN" smtClean="0"/>
              <a:t>25-10-2023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7AAF0D-A3D8-44DE-957D-DF2D2757B856}" type="slidenum">
              <a:rPr lang="en-IN" smtClean="0"/>
              <a:t>‹#›</a:t>
            </a:fld>
            <a:endParaRPr lang="en-IN"/>
          </a:p>
        </p:txBody>
      </p:sp>
    </p:spTree>
    <p:extLst>
      <p:ext uri="{BB962C8B-B14F-4D97-AF65-F5344CB8AC3E}">
        <p14:creationId xmlns:p14="http://schemas.microsoft.com/office/powerpoint/2010/main" val="2669594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1A99B-50A6-F7E1-81F2-9E465B6883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12AD8DF-458D-EDE6-08A6-CED69482EA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B760034-E70A-E95A-FD4F-892EE8569ACC}"/>
              </a:ext>
            </a:extLst>
          </p:cNvPr>
          <p:cNvSpPr>
            <a:spLocks noGrp="1"/>
          </p:cNvSpPr>
          <p:nvPr>
            <p:ph type="dt" sz="half" idx="10"/>
          </p:nvPr>
        </p:nvSpPr>
        <p:spPr/>
        <p:txBody>
          <a:bodyPr/>
          <a:lstStyle/>
          <a:p>
            <a:fld id="{3C7A7A78-041D-4AAA-877A-DFE81FD44CEA}" type="datetime1">
              <a:rPr lang="en-IN" smtClean="0"/>
              <a:t>25-10-2023</a:t>
            </a:fld>
            <a:endParaRPr lang="en-IN"/>
          </a:p>
        </p:txBody>
      </p:sp>
      <p:sp>
        <p:nvSpPr>
          <p:cNvPr id="5" name="Footer Placeholder 4">
            <a:extLst>
              <a:ext uri="{FF2B5EF4-FFF2-40B4-BE49-F238E27FC236}">
                <a16:creationId xmlns:a16="http://schemas.microsoft.com/office/drawing/2014/main" id="{5BEE42C8-F0E9-BE80-F515-7FDAAAA2A3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CA9929-E43D-1313-6AD5-2A9874C9C707}"/>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35382797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03EAA-F532-6D13-65A5-534A2A07A9E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14271B6-17B1-2A97-A630-978476482F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ACC2C3D-EA31-2C73-84A5-B58D0F433309}"/>
              </a:ext>
            </a:extLst>
          </p:cNvPr>
          <p:cNvSpPr>
            <a:spLocks noGrp="1"/>
          </p:cNvSpPr>
          <p:nvPr>
            <p:ph type="dt" sz="half" idx="10"/>
          </p:nvPr>
        </p:nvSpPr>
        <p:spPr/>
        <p:txBody>
          <a:bodyPr/>
          <a:lstStyle/>
          <a:p>
            <a:fld id="{24821629-77B1-4728-8866-2CA35FF9AC29}" type="datetime1">
              <a:rPr lang="en-IN" smtClean="0"/>
              <a:t>25-10-2023</a:t>
            </a:fld>
            <a:endParaRPr lang="en-IN"/>
          </a:p>
        </p:txBody>
      </p:sp>
      <p:sp>
        <p:nvSpPr>
          <p:cNvPr id="5" name="Footer Placeholder 4">
            <a:extLst>
              <a:ext uri="{FF2B5EF4-FFF2-40B4-BE49-F238E27FC236}">
                <a16:creationId xmlns:a16="http://schemas.microsoft.com/office/drawing/2014/main" id="{8FFA863A-F2C6-9453-E296-EF94C47402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3AB21A-B6BA-2AFC-388C-1A4D4B25944A}"/>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17754223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47E406-ECF7-069C-0B82-D697A63E631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6C31F1-46DC-1C1A-B647-546E1CC0B1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7F2C92-EA87-7A32-7BD8-E4337399952F}"/>
              </a:ext>
            </a:extLst>
          </p:cNvPr>
          <p:cNvSpPr>
            <a:spLocks noGrp="1"/>
          </p:cNvSpPr>
          <p:nvPr>
            <p:ph type="dt" sz="half" idx="10"/>
          </p:nvPr>
        </p:nvSpPr>
        <p:spPr/>
        <p:txBody>
          <a:bodyPr/>
          <a:lstStyle/>
          <a:p>
            <a:fld id="{6D12441E-91EC-465B-85BB-925834525B5C}" type="datetime1">
              <a:rPr lang="en-IN" smtClean="0"/>
              <a:t>25-10-2023</a:t>
            </a:fld>
            <a:endParaRPr lang="en-IN"/>
          </a:p>
        </p:txBody>
      </p:sp>
      <p:sp>
        <p:nvSpPr>
          <p:cNvPr id="5" name="Footer Placeholder 4">
            <a:extLst>
              <a:ext uri="{FF2B5EF4-FFF2-40B4-BE49-F238E27FC236}">
                <a16:creationId xmlns:a16="http://schemas.microsoft.com/office/drawing/2014/main" id="{DA48C01A-0A08-2265-AE7D-A643FA356EB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3C5C648-0DDB-1DD6-9392-69B0671964FB}"/>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3983650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AFC7D-4FA8-C2F0-6585-B980D5FF45A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229BCB6-67BB-65B3-B1F0-D2590D3912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DBC5B5-13B3-493C-6C72-BB8D4085E2AE}"/>
              </a:ext>
            </a:extLst>
          </p:cNvPr>
          <p:cNvSpPr>
            <a:spLocks noGrp="1"/>
          </p:cNvSpPr>
          <p:nvPr>
            <p:ph type="dt" sz="half" idx="10"/>
          </p:nvPr>
        </p:nvSpPr>
        <p:spPr/>
        <p:txBody>
          <a:bodyPr/>
          <a:lstStyle/>
          <a:p>
            <a:fld id="{3AA9C9B8-2D62-4E3A-AEA1-A8BC53E0474D}" type="datetime1">
              <a:rPr lang="en-IN" smtClean="0"/>
              <a:t>25-10-2023</a:t>
            </a:fld>
            <a:endParaRPr lang="en-IN"/>
          </a:p>
        </p:txBody>
      </p:sp>
      <p:sp>
        <p:nvSpPr>
          <p:cNvPr id="5" name="Footer Placeholder 4">
            <a:extLst>
              <a:ext uri="{FF2B5EF4-FFF2-40B4-BE49-F238E27FC236}">
                <a16:creationId xmlns:a16="http://schemas.microsoft.com/office/drawing/2014/main" id="{88C068DE-E6AD-ABEC-5A57-CB805FF411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F5AE696-42D7-94FC-3394-A34347E4BE05}"/>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39148637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E8FEE-C080-13EF-D3BB-6206740FC2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D3A8E48-9A80-BAB0-88EF-11F079ED34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B318434-3A49-6FBE-AE40-E3E159BA9F2D}"/>
              </a:ext>
            </a:extLst>
          </p:cNvPr>
          <p:cNvSpPr>
            <a:spLocks noGrp="1"/>
          </p:cNvSpPr>
          <p:nvPr>
            <p:ph type="dt" sz="half" idx="10"/>
          </p:nvPr>
        </p:nvSpPr>
        <p:spPr/>
        <p:txBody>
          <a:bodyPr/>
          <a:lstStyle/>
          <a:p>
            <a:fld id="{1415B040-BEF4-422F-8E28-EDCDDB5439BB}" type="datetime1">
              <a:rPr lang="en-IN" smtClean="0"/>
              <a:t>25-10-2023</a:t>
            </a:fld>
            <a:endParaRPr lang="en-IN"/>
          </a:p>
        </p:txBody>
      </p:sp>
      <p:sp>
        <p:nvSpPr>
          <p:cNvPr id="5" name="Footer Placeholder 4">
            <a:extLst>
              <a:ext uri="{FF2B5EF4-FFF2-40B4-BE49-F238E27FC236}">
                <a16:creationId xmlns:a16="http://schemas.microsoft.com/office/drawing/2014/main" id="{1196C196-BB42-7CAC-452F-36E8B04C64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8A97A4-5773-0965-73FD-6ACFA00F9C02}"/>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1573845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E1D11-7B80-44F5-2B49-5284428381A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569D3B-E157-C5F9-20C6-068CA0AEB2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13915D3-1B49-18BA-2EED-6E5A417134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3B64C22-2C6A-9DEE-DE1C-5A39AC656909}"/>
              </a:ext>
            </a:extLst>
          </p:cNvPr>
          <p:cNvSpPr>
            <a:spLocks noGrp="1"/>
          </p:cNvSpPr>
          <p:nvPr>
            <p:ph type="dt" sz="half" idx="10"/>
          </p:nvPr>
        </p:nvSpPr>
        <p:spPr/>
        <p:txBody>
          <a:bodyPr/>
          <a:lstStyle/>
          <a:p>
            <a:fld id="{1A5AAFCF-F7D8-492F-8EA8-DFACD160D939}" type="datetime1">
              <a:rPr lang="en-IN" smtClean="0"/>
              <a:t>25-10-2023</a:t>
            </a:fld>
            <a:endParaRPr lang="en-IN"/>
          </a:p>
        </p:txBody>
      </p:sp>
      <p:sp>
        <p:nvSpPr>
          <p:cNvPr id="6" name="Footer Placeholder 5">
            <a:extLst>
              <a:ext uri="{FF2B5EF4-FFF2-40B4-BE49-F238E27FC236}">
                <a16:creationId xmlns:a16="http://schemas.microsoft.com/office/drawing/2014/main" id="{D5A50DCF-6445-A737-383C-4DD203A661D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014F985-E791-CF6E-D839-2540135AB9EE}"/>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39926367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74076-F9CE-454F-AEEC-9AE9B7164A0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2D01F30-209D-B445-9C6E-256C5788C8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7A1028-43B6-3A7F-EE89-6A7CD3F310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239B039-7FB3-B4C6-4CFD-BE27394E55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CEC5E7-A58B-78FD-AA6A-8852F4E37B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975D031-11F6-B170-DFB8-C896AA8EC99C}"/>
              </a:ext>
            </a:extLst>
          </p:cNvPr>
          <p:cNvSpPr>
            <a:spLocks noGrp="1"/>
          </p:cNvSpPr>
          <p:nvPr>
            <p:ph type="dt" sz="half" idx="10"/>
          </p:nvPr>
        </p:nvSpPr>
        <p:spPr/>
        <p:txBody>
          <a:bodyPr/>
          <a:lstStyle/>
          <a:p>
            <a:fld id="{5022B5F2-CE17-4179-B5B2-29B74F1901A9}" type="datetime1">
              <a:rPr lang="en-IN" smtClean="0"/>
              <a:t>25-10-2023</a:t>
            </a:fld>
            <a:endParaRPr lang="en-IN"/>
          </a:p>
        </p:txBody>
      </p:sp>
      <p:sp>
        <p:nvSpPr>
          <p:cNvPr id="8" name="Footer Placeholder 7">
            <a:extLst>
              <a:ext uri="{FF2B5EF4-FFF2-40B4-BE49-F238E27FC236}">
                <a16:creationId xmlns:a16="http://schemas.microsoft.com/office/drawing/2014/main" id="{DE210D46-AE55-74AA-3FB9-7E04185A0D0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2FC6FB0-0895-5E5E-F968-212BCDBA7DD8}"/>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30467720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CE93E-2562-67D2-2F6B-EE0216284ED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4D6FBD7-F3CC-62BD-2D44-38794F13B4DA}"/>
              </a:ext>
            </a:extLst>
          </p:cNvPr>
          <p:cNvSpPr>
            <a:spLocks noGrp="1"/>
          </p:cNvSpPr>
          <p:nvPr>
            <p:ph type="dt" sz="half" idx="10"/>
          </p:nvPr>
        </p:nvSpPr>
        <p:spPr/>
        <p:txBody>
          <a:bodyPr/>
          <a:lstStyle/>
          <a:p>
            <a:fld id="{B69E1DA0-5194-44CC-98BB-1B97F64853E3}" type="datetime1">
              <a:rPr lang="en-IN" smtClean="0"/>
              <a:t>25-10-2023</a:t>
            </a:fld>
            <a:endParaRPr lang="en-IN"/>
          </a:p>
        </p:txBody>
      </p:sp>
      <p:sp>
        <p:nvSpPr>
          <p:cNvPr id="4" name="Footer Placeholder 3">
            <a:extLst>
              <a:ext uri="{FF2B5EF4-FFF2-40B4-BE49-F238E27FC236}">
                <a16:creationId xmlns:a16="http://schemas.microsoft.com/office/drawing/2014/main" id="{AA85CBA9-4F5B-98AC-8E60-6D85B046601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DF1AE0F-93F5-34EF-D173-321F50C79296}"/>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2370329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5050CD-DC13-D8AD-978A-1FDCAB6B1480}"/>
              </a:ext>
            </a:extLst>
          </p:cNvPr>
          <p:cNvSpPr>
            <a:spLocks noGrp="1"/>
          </p:cNvSpPr>
          <p:nvPr>
            <p:ph type="dt" sz="half" idx="10"/>
          </p:nvPr>
        </p:nvSpPr>
        <p:spPr/>
        <p:txBody>
          <a:bodyPr/>
          <a:lstStyle/>
          <a:p>
            <a:fld id="{4A42020E-92C5-4D02-8419-C18074A2799C}" type="datetime1">
              <a:rPr lang="en-IN" smtClean="0"/>
              <a:t>25-10-2023</a:t>
            </a:fld>
            <a:endParaRPr lang="en-IN"/>
          </a:p>
        </p:txBody>
      </p:sp>
      <p:sp>
        <p:nvSpPr>
          <p:cNvPr id="3" name="Footer Placeholder 2">
            <a:extLst>
              <a:ext uri="{FF2B5EF4-FFF2-40B4-BE49-F238E27FC236}">
                <a16:creationId xmlns:a16="http://schemas.microsoft.com/office/drawing/2014/main" id="{832FE66C-2F93-5774-2B14-77EB6A326AF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D1E7DED-7920-897A-152B-48088BAAA4D2}"/>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19740881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80613-8316-19D2-B27D-F11C856375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9B18C72-FEB1-1142-FB0B-EFF6F95A325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1B80B50-0D99-56C9-9E37-C5C97E3A18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F7703E-368B-1877-6C8B-1702A40AB4F6}"/>
              </a:ext>
            </a:extLst>
          </p:cNvPr>
          <p:cNvSpPr>
            <a:spLocks noGrp="1"/>
          </p:cNvSpPr>
          <p:nvPr>
            <p:ph type="dt" sz="half" idx="10"/>
          </p:nvPr>
        </p:nvSpPr>
        <p:spPr/>
        <p:txBody>
          <a:bodyPr/>
          <a:lstStyle/>
          <a:p>
            <a:fld id="{7697E3EA-2BF1-4BE4-B801-EABC3BD7BAC0}" type="datetime1">
              <a:rPr lang="en-IN" smtClean="0"/>
              <a:t>25-10-2023</a:t>
            </a:fld>
            <a:endParaRPr lang="en-IN"/>
          </a:p>
        </p:txBody>
      </p:sp>
      <p:sp>
        <p:nvSpPr>
          <p:cNvPr id="6" name="Footer Placeholder 5">
            <a:extLst>
              <a:ext uri="{FF2B5EF4-FFF2-40B4-BE49-F238E27FC236}">
                <a16:creationId xmlns:a16="http://schemas.microsoft.com/office/drawing/2014/main" id="{B8C1426A-275A-F4C3-D73E-693704539BF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58449CE-3411-221C-EF8B-3CCED37B4E34}"/>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31519725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A8FFD-B907-A0FD-44FB-5A0AFAE4C9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D8F25F7-1F1D-81F9-423D-F1609E116E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65D5E70-040A-D890-8781-1DAE8B653E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D9D04B-FEE1-E4C2-A88B-F700ECA0A3AE}"/>
              </a:ext>
            </a:extLst>
          </p:cNvPr>
          <p:cNvSpPr>
            <a:spLocks noGrp="1"/>
          </p:cNvSpPr>
          <p:nvPr>
            <p:ph type="dt" sz="half" idx="10"/>
          </p:nvPr>
        </p:nvSpPr>
        <p:spPr/>
        <p:txBody>
          <a:bodyPr/>
          <a:lstStyle/>
          <a:p>
            <a:fld id="{13461D97-8487-4E5B-8FA5-D5E4DD38781F}" type="datetime1">
              <a:rPr lang="en-IN" smtClean="0"/>
              <a:t>25-10-2023</a:t>
            </a:fld>
            <a:endParaRPr lang="en-IN"/>
          </a:p>
        </p:txBody>
      </p:sp>
      <p:sp>
        <p:nvSpPr>
          <p:cNvPr id="6" name="Footer Placeholder 5">
            <a:extLst>
              <a:ext uri="{FF2B5EF4-FFF2-40B4-BE49-F238E27FC236}">
                <a16:creationId xmlns:a16="http://schemas.microsoft.com/office/drawing/2014/main" id="{73C0ABAF-CF25-B707-F7D0-EE7A3CFEE2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A889D1D-CB37-F698-78D9-DC8C6EA1CC66}"/>
              </a:ext>
            </a:extLst>
          </p:cNvPr>
          <p:cNvSpPr>
            <a:spLocks noGrp="1"/>
          </p:cNvSpPr>
          <p:nvPr>
            <p:ph type="sldNum" sz="quarter" idx="12"/>
          </p:nvPr>
        </p:nvSpPr>
        <p:spPr/>
        <p:txBody>
          <a:bodyPr/>
          <a:lstStyle/>
          <a:p>
            <a:fld id="{5B1D20BB-CF8A-4C68-BBBB-7292CC148937}" type="slidenum">
              <a:rPr lang="en-IN" smtClean="0"/>
              <a:t>‹#›</a:t>
            </a:fld>
            <a:endParaRPr lang="en-IN"/>
          </a:p>
        </p:txBody>
      </p:sp>
    </p:spTree>
    <p:extLst>
      <p:ext uri="{BB962C8B-B14F-4D97-AF65-F5344CB8AC3E}">
        <p14:creationId xmlns:p14="http://schemas.microsoft.com/office/powerpoint/2010/main" val="12493083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597A8A-C36E-9797-B140-904DE3996D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0C26E47-7BD3-70D0-D038-07E2261FE8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8A6012C-E0B2-41DC-64D7-84C5CE9A58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FF136C-9BF7-4EA9-B697-39CA06728B9E}" type="datetime1">
              <a:rPr lang="en-IN" smtClean="0"/>
              <a:t>25-10-2023</a:t>
            </a:fld>
            <a:endParaRPr lang="en-IN"/>
          </a:p>
        </p:txBody>
      </p:sp>
      <p:sp>
        <p:nvSpPr>
          <p:cNvPr id="5" name="Footer Placeholder 4">
            <a:extLst>
              <a:ext uri="{FF2B5EF4-FFF2-40B4-BE49-F238E27FC236}">
                <a16:creationId xmlns:a16="http://schemas.microsoft.com/office/drawing/2014/main" id="{B0AF192A-9C9B-1B99-4562-F00639AD44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178F181-E3A8-5A9B-8F00-90434E46A1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1D20BB-CF8A-4C68-BBBB-7292CC148937}" type="slidenum">
              <a:rPr lang="en-IN" smtClean="0"/>
              <a:t>‹#›</a:t>
            </a:fld>
            <a:endParaRPr lang="en-IN"/>
          </a:p>
        </p:txBody>
      </p:sp>
    </p:spTree>
    <p:extLst>
      <p:ext uri="{BB962C8B-B14F-4D97-AF65-F5344CB8AC3E}">
        <p14:creationId xmlns:p14="http://schemas.microsoft.com/office/powerpoint/2010/main" val="15970750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1315FDC-082F-DF79-F713-C2691D1C263D}"/>
              </a:ext>
            </a:extLst>
          </p:cNvPr>
          <p:cNvSpPr>
            <a:spLocks noGrp="1"/>
          </p:cNvSpPr>
          <p:nvPr>
            <p:ph type="ctrTitle"/>
          </p:nvPr>
        </p:nvSpPr>
        <p:spPr/>
        <p:txBody>
          <a:bodyPr/>
          <a:lstStyle/>
          <a:p>
            <a:r>
              <a:rPr lang="en-IN" b="1" dirty="0">
                <a:solidFill>
                  <a:schemeClr val="bg1"/>
                </a:solidFill>
                <a:latin typeface="+mn-lt"/>
              </a:rPr>
              <a:t>AI World</a:t>
            </a:r>
          </a:p>
        </p:txBody>
      </p:sp>
      <p:sp>
        <p:nvSpPr>
          <p:cNvPr id="5" name="Subtitle 4">
            <a:extLst>
              <a:ext uri="{FF2B5EF4-FFF2-40B4-BE49-F238E27FC236}">
                <a16:creationId xmlns:a16="http://schemas.microsoft.com/office/drawing/2014/main" id="{142B74C6-C9F0-75D1-43C5-FB8B4B534815}"/>
              </a:ext>
            </a:extLst>
          </p:cNvPr>
          <p:cNvSpPr>
            <a:spLocks noGrp="1"/>
          </p:cNvSpPr>
          <p:nvPr>
            <p:ph type="subTitle" idx="1"/>
          </p:nvPr>
        </p:nvSpPr>
        <p:spPr>
          <a:xfrm>
            <a:off x="1524000" y="3602038"/>
            <a:ext cx="9144000" cy="1081930"/>
          </a:xfrm>
        </p:spPr>
        <p:txBody>
          <a:bodyPr/>
          <a:lstStyle/>
          <a:p>
            <a:r>
              <a:rPr lang="en-IN" b="1" dirty="0">
                <a:solidFill>
                  <a:schemeClr val="bg1"/>
                </a:solidFill>
              </a:rPr>
              <a:t>AI tools finder</a:t>
            </a:r>
          </a:p>
        </p:txBody>
      </p:sp>
      <p:sp>
        <p:nvSpPr>
          <p:cNvPr id="6" name="Slide Number Placeholder 5">
            <a:extLst>
              <a:ext uri="{FF2B5EF4-FFF2-40B4-BE49-F238E27FC236}">
                <a16:creationId xmlns:a16="http://schemas.microsoft.com/office/drawing/2014/main" id="{485FF7E6-57A0-9DDC-C2ED-0A7252F28E92}"/>
              </a:ext>
            </a:extLst>
          </p:cNvPr>
          <p:cNvSpPr>
            <a:spLocks noGrp="1"/>
          </p:cNvSpPr>
          <p:nvPr>
            <p:ph type="sldNum" sz="quarter" idx="12"/>
          </p:nvPr>
        </p:nvSpPr>
        <p:spPr/>
        <p:txBody>
          <a:bodyPr/>
          <a:lstStyle/>
          <a:p>
            <a:fld id="{5B1D20BB-CF8A-4C68-BBBB-7292CC148937}" type="slidenum">
              <a:rPr lang="en-IN" smtClean="0"/>
              <a:t>1</a:t>
            </a:fld>
            <a:endParaRPr lang="en-IN"/>
          </a:p>
        </p:txBody>
      </p:sp>
      <p:sp>
        <p:nvSpPr>
          <p:cNvPr id="2" name="TextBox 1">
            <a:extLst>
              <a:ext uri="{FF2B5EF4-FFF2-40B4-BE49-F238E27FC236}">
                <a16:creationId xmlns:a16="http://schemas.microsoft.com/office/drawing/2014/main" id="{B97ACDBC-CE77-A353-910E-ACC59BA582C9}"/>
              </a:ext>
            </a:extLst>
          </p:cNvPr>
          <p:cNvSpPr txBox="1"/>
          <p:nvPr/>
        </p:nvSpPr>
        <p:spPr>
          <a:xfrm>
            <a:off x="298581" y="6017796"/>
            <a:ext cx="3153746" cy="338554"/>
          </a:xfrm>
          <a:prstGeom prst="rect">
            <a:avLst/>
          </a:prstGeom>
          <a:noFill/>
        </p:spPr>
        <p:txBody>
          <a:bodyPr wrap="square" rtlCol="0">
            <a:spAutoFit/>
          </a:bodyPr>
          <a:lstStyle/>
          <a:p>
            <a:r>
              <a:rPr lang="en-IN" sz="1600" dirty="0">
                <a:solidFill>
                  <a:schemeClr val="bg1"/>
                </a:solidFill>
              </a:rPr>
              <a:t>Guided by: Prof. Bhavika Patel</a:t>
            </a:r>
          </a:p>
        </p:txBody>
      </p:sp>
    </p:spTree>
    <p:extLst>
      <p:ext uri="{BB962C8B-B14F-4D97-AF65-F5344CB8AC3E}">
        <p14:creationId xmlns:p14="http://schemas.microsoft.com/office/powerpoint/2010/main" val="28952244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47871" y="718457"/>
            <a:ext cx="4870578" cy="5178490"/>
          </a:xfrm>
        </p:spPr>
        <p:txBody>
          <a:bodyPr>
            <a:normAutofit lnSpcReduction="10000"/>
          </a:bodyPr>
          <a:lstStyle/>
          <a:p>
            <a:r>
              <a:rPr lang="en-US" sz="3400" b="1" dirty="0">
                <a:solidFill>
                  <a:schemeClr val="bg1"/>
                </a:solidFill>
              </a:rPr>
              <a:t>Benefits of AI Tools Suggester</a:t>
            </a:r>
          </a:p>
          <a:p>
            <a:endParaRPr lang="en-US" sz="3400" b="1" dirty="0">
              <a:solidFill>
                <a:schemeClr val="bg1"/>
              </a:solidFill>
            </a:endParaRPr>
          </a:p>
          <a:p>
            <a:pPr algn="just"/>
            <a:r>
              <a:rPr lang="en-US" sz="2000" dirty="0">
                <a:solidFill>
                  <a:schemeClr val="bg1">
                    <a:lumMod val="75000"/>
                  </a:schemeClr>
                </a:solidFill>
              </a:rPr>
              <a:t>The AI tools suggester offers numerous benefits to its users. </a:t>
            </a:r>
          </a:p>
          <a:p>
            <a:pPr algn="just"/>
            <a:endParaRPr lang="en-US" sz="2000" dirty="0">
              <a:solidFill>
                <a:schemeClr val="bg1">
                  <a:lumMod val="75000"/>
                </a:schemeClr>
              </a:solidFill>
            </a:endParaRPr>
          </a:p>
          <a:p>
            <a:pPr algn="just"/>
            <a:r>
              <a:rPr lang="en-US" sz="2000" dirty="0">
                <a:solidFill>
                  <a:schemeClr val="bg1">
                    <a:lumMod val="75000"/>
                  </a:schemeClr>
                </a:solidFill>
              </a:rPr>
              <a:t>One of the most significant advantages is that it can save time by suggesting the best AI tools for a specific task.</a:t>
            </a:r>
          </a:p>
          <a:p>
            <a:pPr algn="just"/>
            <a:endParaRPr lang="en-US" sz="2000" dirty="0">
              <a:solidFill>
                <a:schemeClr val="bg1">
                  <a:lumMod val="75000"/>
                </a:schemeClr>
              </a:solidFill>
            </a:endParaRPr>
          </a:p>
          <a:p>
            <a:pPr algn="just"/>
            <a:r>
              <a:rPr lang="en-US" sz="2000" dirty="0">
                <a:solidFill>
                  <a:schemeClr val="bg1">
                    <a:lumMod val="75000"/>
                  </a:schemeClr>
                </a:solidFill>
              </a:rPr>
              <a:t>Another benefit of the AI tools suggester is that it provides personalized recommendations based on the user's preferences and needs.</a:t>
            </a:r>
            <a:endParaRPr lang="en-IN" sz="2000" dirty="0">
              <a:solidFill>
                <a:schemeClr val="bg1">
                  <a:lumMod val="75000"/>
                </a:schemeClr>
              </a:solidFill>
            </a:endParaRPr>
          </a:p>
        </p:txBody>
      </p:sp>
      <p:pic>
        <p:nvPicPr>
          <p:cNvPr id="6" name="Picture Placeholder 5">
            <a:extLst>
              <a:ext uri="{FF2B5EF4-FFF2-40B4-BE49-F238E27FC236}">
                <a16:creationId xmlns:a16="http://schemas.microsoft.com/office/drawing/2014/main" id="{40FA26BC-FC80-16DC-96BD-187A6CE3A833}"/>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5819775" y="1161488"/>
            <a:ext cx="5743379" cy="453502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Slide Number Placeholder 1">
            <a:extLst>
              <a:ext uri="{FF2B5EF4-FFF2-40B4-BE49-F238E27FC236}">
                <a16:creationId xmlns:a16="http://schemas.microsoft.com/office/drawing/2014/main" id="{C058780A-7DAF-EEE2-47C6-993BCDA7FB97}"/>
              </a:ext>
            </a:extLst>
          </p:cNvPr>
          <p:cNvSpPr>
            <a:spLocks noGrp="1"/>
          </p:cNvSpPr>
          <p:nvPr>
            <p:ph type="sldNum" sz="quarter" idx="12"/>
          </p:nvPr>
        </p:nvSpPr>
        <p:spPr/>
        <p:txBody>
          <a:bodyPr/>
          <a:lstStyle/>
          <a:p>
            <a:fld id="{5B1D20BB-CF8A-4C68-BBBB-7292CC148937}" type="slidenum">
              <a:rPr lang="en-IN" smtClean="0"/>
              <a:t>10</a:t>
            </a:fld>
            <a:endParaRPr lang="en-IN"/>
          </a:p>
        </p:txBody>
      </p:sp>
    </p:spTree>
    <p:extLst>
      <p:ext uri="{BB962C8B-B14F-4D97-AF65-F5344CB8AC3E}">
        <p14:creationId xmlns:p14="http://schemas.microsoft.com/office/powerpoint/2010/main" val="569888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47870" y="718457"/>
            <a:ext cx="4945223" cy="5514392"/>
          </a:xfrm>
        </p:spPr>
        <p:txBody>
          <a:bodyPr>
            <a:normAutofit fontScale="25000" lnSpcReduction="20000"/>
          </a:bodyPr>
          <a:lstStyle/>
          <a:p>
            <a:r>
              <a:rPr lang="en-US" sz="13600" b="1" dirty="0">
                <a:solidFill>
                  <a:schemeClr val="bg1">
                    <a:lumMod val="95000"/>
                  </a:schemeClr>
                </a:solidFill>
              </a:rPr>
              <a:t>Future Development Plans</a:t>
            </a:r>
          </a:p>
          <a:p>
            <a:endParaRPr lang="en-US" sz="13600" b="1" dirty="0">
              <a:solidFill>
                <a:schemeClr val="bg1">
                  <a:lumMod val="95000"/>
                </a:schemeClr>
              </a:solidFill>
            </a:endParaRPr>
          </a:p>
          <a:p>
            <a:pPr algn="just"/>
            <a:r>
              <a:rPr lang="en-US" sz="8000" dirty="0">
                <a:solidFill>
                  <a:schemeClr val="bg1">
                    <a:lumMod val="75000"/>
                  </a:schemeClr>
                </a:solidFill>
              </a:rPr>
              <a:t>We have several exciting future development plans for the AI tools suggester. First, we will be completing the remaining CSS and website hosting soon.</a:t>
            </a:r>
          </a:p>
          <a:p>
            <a:pPr algn="just"/>
            <a:endParaRPr lang="en-US" sz="8000" dirty="0">
              <a:solidFill>
                <a:schemeClr val="bg1">
                  <a:lumMod val="75000"/>
                </a:schemeClr>
              </a:solidFill>
            </a:endParaRPr>
          </a:p>
          <a:p>
            <a:pPr algn="just"/>
            <a:r>
              <a:rPr lang="en-US" sz="8000" dirty="0">
                <a:solidFill>
                  <a:schemeClr val="bg1">
                    <a:lumMod val="75000"/>
                  </a:schemeClr>
                </a:solidFill>
              </a:rPr>
              <a:t>Another area of focus for future development is conducting extensive user testing and incorporating feedback from users to make improvements. </a:t>
            </a:r>
          </a:p>
          <a:p>
            <a:pPr algn="just"/>
            <a:endParaRPr lang="en-US" sz="8000" dirty="0">
              <a:solidFill>
                <a:schemeClr val="bg1">
                  <a:lumMod val="75000"/>
                </a:schemeClr>
              </a:solidFill>
            </a:endParaRPr>
          </a:p>
          <a:p>
            <a:pPr algn="just"/>
            <a:r>
              <a:rPr lang="en-US" sz="8000" dirty="0">
                <a:solidFill>
                  <a:schemeClr val="bg1">
                    <a:lumMod val="75000"/>
                  </a:schemeClr>
                </a:solidFill>
              </a:rPr>
              <a:t>Finally, we will consider integrating with other popular productivity tools to provide a seamless experience for users. </a:t>
            </a:r>
            <a:endParaRPr lang="en-IN" sz="8000" dirty="0">
              <a:solidFill>
                <a:schemeClr val="bg1">
                  <a:lumMod val="75000"/>
                </a:schemeClr>
              </a:solidFill>
            </a:endParaRPr>
          </a:p>
        </p:txBody>
      </p:sp>
      <p:pic>
        <p:nvPicPr>
          <p:cNvPr id="7" name="Picture Placeholder 6">
            <a:extLst>
              <a:ext uri="{FF2B5EF4-FFF2-40B4-BE49-F238E27FC236}">
                <a16:creationId xmlns:a16="http://schemas.microsoft.com/office/drawing/2014/main" id="{AF91F320-CF63-C155-4B6F-D247544CFB23}"/>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5947708" y="1212072"/>
            <a:ext cx="5615253" cy="443385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Slide Number Placeholder 1">
            <a:extLst>
              <a:ext uri="{FF2B5EF4-FFF2-40B4-BE49-F238E27FC236}">
                <a16:creationId xmlns:a16="http://schemas.microsoft.com/office/drawing/2014/main" id="{15EC9A7D-0555-1912-5801-138BA5A53074}"/>
              </a:ext>
            </a:extLst>
          </p:cNvPr>
          <p:cNvSpPr>
            <a:spLocks noGrp="1"/>
          </p:cNvSpPr>
          <p:nvPr>
            <p:ph type="sldNum" sz="quarter" idx="12"/>
          </p:nvPr>
        </p:nvSpPr>
        <p:spPr/>
        <p:txBody>
          <a:bodyPr/>
          <a:lstStyle/>
          <a:p>
            <a:fld id="{5B1D20BB-CF8A-4C68-BBBB-7292CC148937}" type="slidenum">
              <a:rPr lang="en-IN" smtClean="0"/>
              <a:t>11</a:t>
            </a:fld>
            <a:endParaRPr lang="en-IN"/>
          </a:p>
        </p:txBody>
      </p:sp>
    </p:spTree>
    <p:extLst>
      <p:ext uri="{BB962C8B-B14F-4D97-AF65-F5344CB8AC3E}">
        <p14:creationId xmlns:p14="http://schemas.microsoft.com/office/powerpoint/2010/main" val="41716614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47870" y="718457"/>
            <a:ext cx="4945223" cy="5514392"/>
          </a:xfrm>
        </p:spPr>
        <p:txBody>
          <a:bodyPr>
            <a:normAutofit/>
          </a:bodyPr>
          <a:lstStyle/>
          <a:p>
            <a:r>
              <a:rPr lang="en-US" sz="3400" b="1" dirty="0">
                <a:solidFill>
                  <a:schemeClr val="bg1">
                    <a:lumMod val="95000"/>
                  </a:schemeClr>
                </a:solidFill>
              </a:rPr>
              <a:t>Project Benefits</a:t>
            </a:r>
          </a:p>
          <a:p>
            <a:endParaRPr lang="en-US" sz="3400" b="1" dirty="0">
              <a:solidFill>
                <a:schemeClr val="bg1">
                  <a:lumMod val="95000"/>
                </a:schemeClr>
              </a:solidFill>
            </a:endParaRPr>
          </a:p>
          <a:p>
            <a:pPr algn="just"/>
            <a:r>
              <a:rPr lang="en-US" sz="2000" dirty="0">
                <a:solidFill>
                  <a:schemeClr val="bg1">
                    <a:lumMod val="75000"/>
                  </a:schemeClr>
                </a:solidFill>
              </a:rPr>
              <a:t>The project benefits users in a number of ways. This will save users time and frustration, and make it easier for them to find the information they need.</a:t>
            </a:r>
          </a:p>
          <a:p>
            <a:pPr algn="just"/>
            <a:endParaRPr lang="en-US" sz="2000" dirty="0">
              <a:solidFill>
                <a:schemeClr val="bg1">
                  <a:lumMod val="75000"/>
                </a:schemeClr>
              </a:solidFill>
            </a:endParaRPr>
          </a:p>
          <a:p>
            <a:pPr algn="just"/>
            <a:r>
              <a:rPr lang="en-US" sz="2000" dirty="0">
                <a:solidFill>
                  <a:schemeClr val="bg1">
                    <a:lumMod val="75000"/>
                  </a:schemeClr>
                </a:solidFill>
              </a:rPr>
              <a:t>For the project team, the benefits are equally significant. The project provides an opportunity to develop new skills and gain experience working on a real-world project.</a:t>
            </a:r>
          </a:p>
          <a:p>
            <a:pPr algn="just"/>
            <a:endParaRPr lang="en-US" sz="3600" dirty="0">
              <a:solidFill>
                <a:schemeClr val="bg1">
                  <a:lumMod val="75000"/>
                </a:schemeClr>
              </a:solidFill>
            </a:endParaRPr>
          </a:p>
          <a:p>
            <a:pPr algn="just"/>
            <a:endParaRPr lang="en-US" sz="3600" dirty="0">
              <a:solidFill>
                <a:schemeClr val="bg1">
                  <a:lumMod val="75000"/>
                </a:schemeClr>
              </a:solidFill>
            </a:endParaRPr>
          </a:p>
          <a:p>
            <a:pPr algn="just"/>
            <a:endParaRPr lang="en-IN" sz="3600" dirty="0">
              <a:solidFill>
                <a:schemeClr val="bg1">
                  <a:lumMod val="75000"/>
                </a:schemeClr>
              </a:solidFill>
            </a:endParaRPr>
          </a:p>
        </p:txBody>
      </p:sp>
      <p:pic>
        <p:nvPicPr>
          <p:cNvPr id="45" name="Picture Placeholder 44">
            <a:extLst>
              <a:ext uri="{FF2B5EF4-FFF2-40B4-BE49-F238E27FC236}">
                <a16:creationId xmlns:a16="http://schemas.microsoft.com/office/drawing/2014/main" id="{140E6A5E-8A9C-42DB-DC53-04CB44529336}"/>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5991613" y="1251740"/>
            <a:ext cx="5514780" cy="435452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Slide Number Placeholder 1">
            <a:extLst>
              <a:ext uri="{FF2B5EF4-FFF2-40B4-BE49-F238E27FC236}">
                <a16:creationId xmlns:a16="http://schemas.microsoft.com/office/drawing/2014/main" id="{CB93863E-1D83-5974-E02F-891F71859664}"/>
              </a:ext>
            </a:extLst>
          </p:cNvPr>
          <p:cNvSpPr>
            <a:spLocks noGrp="1"/>
          </p:cNvSpPr>
          <p:nvPr>
            <p:ph type="sldNum" sz="quarter" idx="12"/>
          </p:nvPr>
        </p:nvSpPr>
        <p:spPr/>
        <p:txBody>
          <a:bodyPr/>
          <a:lstStyle/>
          <a:p>
            <a:fld id="{5B1D20BB-CF8A-4C68-BBBB-7292CC148937}" type="slidenum">
              <a:rPr lang="en-IN" smtClean="0"/>
              <a:t>12</a:t>
            </a:fld>
            <a:endParaRPr lang="en-IN"/>
          </a:p>
        </p:txBody>
      </p:sp>
    </p:spTree>
    <p:extLst>
      <p:ext uri="{BB962C8B-B14F-4D97-AF65-F5344CB8AC3E}">
        <p14:creationId xmlns:p14="http://schemas.microsoft.com/office/powerpoint/2010/main" val="21059726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47871" y="718457"/>
            <a:ext cx="4870580" cy="5784980"/>
          </a:xfrm>
        </p:spPr>
        <p:txBody>
          <a:bodyPr>
            <a:normAutofit/>
          </a:bodyPr>
          <a:lstStyle/>
          <a:p>
            <a:r>
              <a:rPr lang="en-US" sz="3400" b="1" dirty="0">
                <a:solidFill>
                  <a:schemeClr val="bg1"/>
                </a:solidFill>
              </a:rPr>
              <a:t>Conclusion</a:t>
            </a:r>
          </a:p>
          <a:p>
            <a:endParaRPr lang="en-US" sz="3400" b="1" dirty="0">
              <a:solidFill>
                <a:schemeClr val="bg1"/>
              </a:solidFill>
            </a:endParaRPr>
          </a:p>
          <a:p>
            <a:pPr algn="just"/>
            <a:r>
              <a:rPr lang="en-US" sz="2000" dirty="0">
                <a:solidFill>
                  <a:schemeClr val="bg1">
                    <a:lumMod val="75000"/>
                  </a:schemeClr>
                </a:solidFill>
              </a:rPr>
              <a:t>In conclusion, we have discussed the importance of AI in today's world and how it can be applied to improve productivity Additionally, we have discussed the challenges faced during development and how they were overcome.</a:t>
            </a:r>
          </a:p>
          <a:p>
            <a:pPr algn="just"/>
            <a:endParaRPr lang="en-US" sz="2000" dirty="0">
              <a:solidFill>
                <a:schemeClr val="bg1">
                  <a:lumMod val="75000"/>
                </a:schemeClr>
              </a:solidFill>
            </a:endParaRPr>
          </a:p>
        </p:txBody>
      </p:sp>
      <p:pic>
        <p:nvPicPr>
          <p:cNvPr id="6" name="Picture Placeholder 5">
            <a:extLst>
              <a:ext uri="{FF2B5EF4-FFF2-40B4-BE49-F238E27FC236}">
                <a16:creationId xmlns:a16="http://schemas.microsoft.com/office/drawing/2014/main" id="{E74355AA-764C-C7B9-6137-32EB61FE65E6}"/>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6096000" y="1285056"/>
            <a:ext cx="5430392" cy="428788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Slide Number Placeholder 1">
            <a:extLst>
              <a:ext uri="{FF2B5EF4-FFF2-40B4-BE49-F238E27FC236}">
                <a16:creationId xmlns:a16="http://schemas.microsoft.com/office/drawing/2014/main" id="{388F4807-5939-2FBB-DEB4-B671B4FB24E1}"/>
              </a:ext>
            </a:extLst>
          </p:cNvPr>
          <p:cNvSpPr>
            <a:spLocks noGrp="1"/>
          </p:cNvSpPr>
          <p:nvPr>
            <p:ph type="sldNum" sz="quarter" idx="12"/>
          </p:nvPr>
        </p:nvSpPr>
        <p:spPr/>
        <p:txBody>
          <a:bodyPr/>
          <a:lstStyle/>
          <a:p>
            <a:fld id="{5B1D20BB-CF8A-4C68-BBBB-7292CC148937}" type="slidenum">
              <a:rPr lang="en-IN" smtClean="0"/>
              <a:t>13</a:t>
            </a:fld>
            <a:endParaRPr lang="en-IN"/>
          </a:p>
        </p:txBody>
      </p:sp>
    </p:spTree>
    <p:extLst>
      <p:ext uri="{BB962C8B-B14F-4D97-AF65-F5344CB8AC3E}">
        <p14:creationId xmlns:p14="http://schemas.microsoft.com/office/powerpoint/2010/main" val="69269239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47871" y="718457"/>
            <a:ext cx="4870580" cy="5514392"/>
          </a:xfrm>
        </p:spPr>
        <p:txBody>
          <a:bodyPr>
            <a:normAutofit/>
          </a:bodyPr>
          <a:lstStyle/>
          <a:p>
            <a:r>
              <a:rPr lang="en-US" sz="3400" b="1" dirty="0">
                <a:solidFill>
                  <a:schemeClr val="bg1"/>
                </a:solidFill>
              </a:rPr>
              <a:t>References</a:t>
            </a:r>
          </a:p>
          <a:p>
            <a:endParaRPr lang="en-US" sz="3400" b="1" dirty="0">
              <a:solidFill>
                <a:schemeClr val="bg1"/>
              </a:solidFill>
            </a:endParaRPr>
          </a:p>
          <a:p>
            <a:pPr algn="just"/>
            <a:r>
              <a:rPr lang="en-US" sz="2000" dirty="0">
                <a:solidFill>
                  <a:schemeClr val="bg1">
                    <a:lumMod val="75000"/>
                  </a:schemeClr>
                </a:solidFill>
                <a:effectLst/>
              </a:rPr>
              <a:t>The references used in this project were carefully selected to ensure that they were credible, reliable and relevant. </a:t>
            </a:r>
          </a:p>
          <a:p>
            <a:pPr algn="just"/>
            <a:r>
              <a:rPr lang="en-US" sz="2000" dirty="0">
                <a:solidFill>
                  <a:schemeClr val="bg1">
                    <a:lumMod val="75000"/>
                  </a:schemeClr>
                </a:solidFill>
                <a:effectLst/>
              </a:rPr>
              <a:t>Some of the key sources we used include Apna college on </a:t>
            </a:r>
            <a:r>
              <a:rPr lang="en-US" sz="2000" dirty="0" err="1">
                <a:solidFill>
                  <a:schemeClr val="bg1">
                    <a:lumMod val="75000"/>
                  </a:schemeClr>
                </a:solidFill>
              </a:rPr>
              <a:t>Y</a:t>
            </a:r>
            <a:r>
              <a:rPr lang="en-US" sz="2000" dirty="0" err="1">
                <a:solidFill>
                  <a:schemeClr val="bg1">
                    <a:lumMod val="75000"/>
                  </a:schemeClr>
                </a:solidFill>
                <a:effectLst/>
              </a:rPr>
              <a:t>outube</a:t>
            </a:r>
            <a:r>
              <a:rPr lang="en-US" sz="2000" dirty="0">
                <a:solidFill>
                  <a:schemeClr val="bg1">
                    <a:lumMod val="75000"/>
                  </a:schemeClr>
                </a:solidFill>
                <a:effectLst/>
              </a:rPr>
              <a:t>, W3Schools and other helpful websites.</a:t>
            </a:r>
          </a:p>
          <a:p>
            <a:pPr algn="just"/>
            <a:endParaRPr lang="en-US" sz="2500" dirty="0">
              <a:solidFill>
                <a:schemeClr val="bg1">
                  <a:lumMod val="75000"/>
                </a:schemeClr>
              </a:solidFill>
            </a:endParaRPr>
          </a:p>
        </p:txBody>
      </p:sp>
      <p:pic>
        <p:nvPicPr>
          <p:cNvPr id="2" name="Content Placeholder 5">
            <a:extLst>
              <a:ext uri="{FF2B5EF4-FFF2-40B4-BE49-F238E27FC236}">
                <a16:creationId xmlns:a16="http://schemas.microsoft.com/office/drawing/2014/main" id="{CADF164F-3D41-43DD-2EF5-665A7E2421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3518" y="993710"/>
            <a:ext cx="4870579" cy="4870579"/>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3" name="Slide Number Placeholder 2">
            <a:extLst>
              <a:ext uri="{FF2B5EF4-FFF2-40B4-BE49-F238E27FC236}">
                <a16:creationId xmlns:a16="http://schemas.microsoft.com/office/drawing/2014/main" id="{CE1C7F6C-D75C-9B77-E6E8-047B815BF9CD}"/>
              </a:ext>
            </a:extLst>
          </p:cNvPr>
          <p:cNvSpPr>
            <a:spLocks noGrp="1"/>
          </p:cNvSpPr>
          <p:nvPr>
            <p:ph type="sldNum" sz="quarter" idx="12"/>
          </p:nvPr>
        </p:nvSpPr>
        <p:spPr/>
        <p:txBody>
          <a:bodyPr/>
          <a:lstStyle/>
          <a:p>
            <a:fld id="{5B1D20BB-CF8A-4C68-BBBB-7292CC148937}" type="slidenum">
              <a:rPr lang="en-IN" smtClean="0"/>
              <a:t>14</a:t>
            </a:fld>
            <a:endParaRPr lang="en-IN"/>
          </a:p>
        </p:txBody>
      </p:sp>
    </p:spTree>
    <p:extLst>
      <p:ext uri="{BB962C8B-B14F-4D97-AF65-F5344CB8AC3E}">
        <p14:creationId xmlns:p14="http://schemas.microsoft.com/office/powerpoint/2010/main" val="10822551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35ACD-881F-820C-76EB-FDA0810E4323}"/>
              </a:ext>
            </a:extLst>
          </p:cNvPr>
          <p:cNvSpPr>
            <a:spLocks noGrp="1"/>
          </p:cNvSpPr>
          <p:nvPr>
            <p:ph type="title"/>
          </p:nvPr>
        </p:nvSpPr>
        <p:spPr>
          <a:xfrm>
            <a:off x="1896979" y="2766218"/>
            <a:ext cx="10515600" cy="1325563"/>
          </a:xfrm>
        </p:spPr>
        <p:txBody>
          <a:bodyPr>
            <a:normAutofit/>
          </a:bodyPr>
          <a:lstStyle/>
          <a:p>
            <a:r>
              <a:rPr lang="en-IN" sz="6000" b="1" dirty="0">
                <a:solidFill>
                  <a:schemeClr val="bg1"/>
                </a:solidFill>
                <a:latin typeface="+mn-lt"/>
              </a:rPr>
              <a:t>Thank you</a:t>
            </a:r>
          </a:p>
        </p:txBody>
      </p:sp>
      <p:pic>
        <p:nvPicPr>
          <p:cNvPr id="10" name="Content Placeholder 9">
            <a:extLst>
              <a:ext uri="{FF2B5EF4-FFF2-40B4-BE49-F238E27FC236}">
                <a16:creationId xmlns:a16="http://schemas.microsoft.com/office/drawing/2014/main" id="{3E851CBB-2EB1-A335-3ADD-0D62D649D11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425640" y="1244039"/>
            <a:ext cx="4369919" cy="4369919"/>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3" name="Slide Number Placeholder 2">
            <a:extLst>
              <a:ext uri="{FF2B5EF4-FFF2-40B4-BE49-F238E27FC236}">
                <a16:creationId xmlns:a16="http://schemas.microsoft.com/office/drawing/2014/main" id="{F12E577D-6986-07F0-9BF6-6AB56093CA4E}"/>
              </a:ext>
            </a:extLst>
          </p:cNvPr>
          <p:cNvSpPr>
            <a:spLocks noGrp="1"/>
          </p:cNvSpPr>
          <p:nvPr>
            <p:ph type="sldNum" sz="quarter" idx="12"/>
          </p:nvPr>
        </p:nvSpPr>
        <p:spPr/>
        <p:txBody>
          <a:bodyPr/>
          <a:lstStyle/>
          <a:p>
            <a:fld id="{5B1D20BB-CF8A-4C68-BBBB-7292CC148937}" type="slidenum">
              <a:rPr lang="en-IN" smtClean="0"/>
              <a:t>15</a:t>
            </a:fld>
            <a:endParaRPr lang="en-IN"/>
          </a:p>
        </p:txBody>
      </p:sp>
    </p:spTree>
    <p:extLst>
      <p:ext uri="{BB962C8B-B14F-4D97-AF65-F5344CB8AC3E}">
        <p14:creationId xmlns:p14="http://schemas.microsoft.com/office/powerpoint/2010/main" val="40191995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ADC10-0882-B856-94BC-F35E9EE29FE5}"/>
              </a:ext>
            </a:extLst>
          </p:cNvPr>
          <p:cNvSpPr>
            <a:spLocks noGrp="1"/>
          </p:cNvSpPr>
          <p:nvPr>
            <p:ph type="title"/>
          </p:nvPr>
        </p:nvSpPr>
        <p:spPr/>
        <p:txBody>
          <a:bodyPr/>
          <a:lstStyle/>
          <a:p>
            <a:r>
              <a:rPr lang="en-US" b="1" dirty="0">
                <a:solidFill>
                  <a:schemeClr val="bg1"/>
                </a:solidFill>
                <a:latin typeface="+mn-lt"/>
              </a:rPr>
              <a:t>Table of Content</a:t>
            </a:r>
            <a:endParaRPr lang="en-IN" b="1" dirty="0">
              <a:solidFill>
                <a:schemeClr val="bg1"/>
              </a:solidFill>
              <a:latin typeface="+mn-lt"/>
            </a:endParaRPr>
          </a:p>
        </p:txBody>
      </p:sp>
      <p:sp>
        <p:nvSpPr>
          <p:cNvPr id="3" name="Content Placeholder 2">
            <a:extLst>
              <a:ext uri="{FF2B5EF4-FFF2-40B4-BE49-F238E27FC236}">
                <a16:creationId xmlns:a16="http://schemas.microsoft.com/office/drawing/2014/main" id="{92115C64-C6E2-632E-51EC-A7412B3A3B83}"/>
              </a:ext>
            </a:extLst>
          </p:cNvPr>
          <p:cNvSpPr>
            <a:spLocks noGrp="1"/>
          </p:cNvSpPr>
          <p:nvPr>
            <p:ph sz="half" idx="1"/>
          </p:nvPr>
        </p:nvSpPr>
        <p:spPr/>
        <p:txBody>
          <a:bodyPr>
            <a:normAutofit/>
          </a:bodyPr>
          <a:lstStyle/>
          <a:p>
            <a:r>
              <a:rPr lang="en-US" sz="2400" dirty="0">
                <a:solidFill>
                  <a:schemeClr val="bg1">
                    <a:lumMod val="75000"/>
                  </a:schemeClr>
                </a:solidFill>
                <a:effectLst/>
              </a:rPr>
              <a:t>Introduction</a:t>
            </a:r>
          </a:p>
          <a:p>
            <a:r>
              <a:rPr lang="en-US" sz="2400" dirty="0">
                <a:solidFill>
                  <a:schemeClr val="bg1">
                    <a:lumMod val="75000"/>
                  </a:schemeClr>
                </a:solidFill>
                <a:effectLst/>
              </a:rPr>
              <a:t>Team Members</a:t>
            </a:r>
          </a:p>
          <a:p>
            <a:r>
              <a:rPr lang="en-US" sz="2400" dirty="0">
                <a:solidFill>
                  <a:schemeClr val="bg1">
                    <a:lumMod val="75000"/>
                  </a:schemeClr>
                </a:solidFill>
                <a:effectLst/>
              </a:rPr>
              <a:t>Importance of AI in Today's World</a:t>
            </a:r>
          </a:p>
          <a:p>
            <a:r>
              <a:rPr lang="en-US" sz="2400" dirty="0">
                <a:solidFill>
                  <a:schemeClr val="bg1">
                    <a:lumMod val="75000"/>
                  </a:schemeClr>
                </a:solidFill>
                <a:effectLst/>
              </a:rPr>
              <a:t>Project Overview</a:t>
            </a:r>
          </a:p>
          <a:p>
            <a:r>
              <a:rPr lang="en-US" sz="2400" dirty="0">
                <a:solidFill>
                  <a:schemeClr val="bg1">
                    <a:lumMod val="75000"/>
                  </a:schemeClr>
                </a:solidFill>
              </a:rPr>
              <a:t>Functionality Overview</a:t>
            </a:r>
          </a:p>
          <a:p>
            <a:r>
              <a:rPr lang="en-US" sz="2400" dirty="0">
                <a:solidFill>
                  <a:schemeClr val="bg1">
                    <a:lumMod val="75000"/>
                  </a:schemeClr>
                </a:solidFill>
              </a:rPr>
              <a:t>Current Status</a:t>
            </a:r>
          </a:p>
          <a:p>
            <a:r>
              <a:rPr lang="en-US" sz="2400" dirty="0">
                <a:solidFill>
                  <a:schemeClr val="bg1">
                    <a:lumMod val="75000"/>
                  </a:schemeClr>
                </a:solidFill>
                <a:effectLst/>
              </a:rPr>
              <a:t>Website Hosting</a:t>
            </a:r>
          </a:p>
        </p:txBody>
      </p:sp>
      <p:sp>
        <p:nvSpPr>
          <p:cNvPr id="4" name="Content Placeholder 3">
            <a:extLst>
              <a:ext uri="{FF2B5EF4-FFF2-40B4-BE49-F238E27FC236}">
                <a16:creationId xmlns:a16="http://schemas.microsoft.com/office/drawing/2014/main" id="{01A96325-716F-DA55-A2A3-8E887F5023DE}"/>
              </a:ext>
            </a:extLst>
          </p:cNvPr>
          <p:cNvSpPr>
            <a:spLocks noGrp="1"/>
          </p:cNvSpPr>
          <p:nvPr>
            <p:ph sz="half" idx="2"/>
          </p:nvPr>
        </p:nvSpPr>
        <p:spPr/>
        <p:txBody>
          <a:bodyPr>
            <a:normAutofit/>
          </a:bodyPr>
          <a:lstStyle/>
          <a:p>
            <a:r>
              <a:rPr lang="en-US" sz="2400" dirty="0">
                <a:solidFill>
                  <a:schemeClr val="bg1">
                    <a:lumMod val="75000"/>
                  </a:schemeClr>
                </a:solidFill>
                <a:effectLst/>
              </a:rPr>
              <a:t>Benefits of AI Tools Suggester</a:t>
            </a:r>
          </a:p>
          <a:p>
            <a:r>
              <a:rPr lang="en-US" sz="2400" dirty="0">
                <a:solidFill>
                  <a:schemeClr val="bg1">
                    <a:lumMod val="75000"/>
                  </a:schemeClr>
                </a:solidFill>
                <a:effectLst/>
              </a:rPr>
              <a:t>Future Development Plans</a:t>
            </a:r>
          </a:p>
          <a:p>
            <a:r>
              <a:rPr lang="en-US" sz="2400" dirty="0">
                <a:solidFill>
                  <a:schemeClr val="bg1">
                    <a:lumMod val="75000"/>
                  </a:schemeClr>
                </a:solidFill>
                <a:effectLst/>
              </a:rPr>
              <a:t>Project Benefits</a:t>
            </a:r>
          </a:p>
          <a:p>
            <a:r>
              <a:rPr lang="en-US" sz="2400" dirty="0">
                <a:solidFill>
                  <a:schemeClr val="bg1">
                    <a:lumMod val="75000"/>
                  </a:schemeClr>
                </a:solidFill>
                <a:effectLst/>
              </a:rPr>
              <a:t>Conclusion</a:t>
            </a:r>
          </a:p>
          <a:p>
            <a:r>
              <a:rPr lang="en-US" sz="2400" dirty="0">
                <a:solidFill>
                  <a:schemeClr val="bg1">
                    <a:lumMod val="75000"/>
                  </a:schemeClr>
                </a:solidFill>
              </a:rPr>
              <a:t>References</a:t>
            </a:r>
          </a:p>
          <a:p>
            <a:endParaRPr lang="en-IN" sz="2600" dirty="0">
              <a:solidFill>
                <a:schemeClr val="bg1"/>
              </a:solidFill>
            </a:endParaRPr>
          </a:p>
        </p:txBody>
      </p:sp>
      <p:sp>
        <p:nvSpPr>
          <p:cNvPr id="5" name="Slide Number Placeholder 4">
            <a:extLst>
              <a:ext uri="{FF2B5EF4-FFF2-40B4-BE49-F238E27FC236}">
                <a16:creationId xmlns:a16="http://schemas.microsoft.com/office/drawing/2014/main" id="{435BFFD3-C9F0-E52A-D291-30E5A454C498}"/>
              </a:ext>
            </a:extLst>
          </p:cNvPr>
          <p:cNvSpPr>
            <a:spLocks noGrp="1"/>
          </p:cNvSpPr>
          <p:nvPr>
            <p:ph type="sldNum" sz="quarter" idx="12"/>
          </p:nvPr>
        </p:nvSpPr>
        <p:spPr/>
        <p:txBody>
          <a:bodyPr/>
          <a:lstStyle/>
          <a:p>
            <a:fld id="{5B1D20BB-CF8A-4C68-BBBB-7292CC148937}" type="slidenum">
              <a:rPr lang="en-IN" smtClean="0"/>
              <a:t>2</a:t>
            </a:fld>
            <a:endParaRPr lang="en-IN"/>
          </a:p>
        </p:txBody>
      </p:sp>
    </p:spTree>
    <p:extLst>
      <p:ext uri="{BB962C8B-B14F-4D97-AF65-F5344CB8AC3E}">
        <p14:creationId xmlns:p14="http://schemas.microsoft.com/office/powerpoint/2010/main" val="6658067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AD71DE13-EB06-20C4-DABE-9BACC19D0F8F}"/>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4797" b="4797"/>
          <a:stretch>
            <a:fillRect/>
          </a:stretch>
        </p:blipFill>
        <p:spPr>
          <a:xfrm>
            <a:off x="5183188" y="615821"/>
            <a:ext cx="6172200" cy="5654804"/>
          </a:xfrm>
        </p:spPr>
      </p:pic>
      <p:sp>
        <p:nvSpPr>
          <p:cNvPr id="4" name="Text Placeholder 3">
            <a:extLst>
              <a:ext uri="{FF2B5EF4-FFF2-40B4-BE49-F238E27FC236}">
                <a16:creationId xmlns:a16="http://schemas.microsoft.com/office/drawing/2014/main" id="{489A5B6A-ADAA-6948-2535-F441EDFA62E2}"/>
              </a:ext>
            </a:extLst>
          </p:cNvPr>
          <p:cNvSpPr>
            <a:spLocks noGrp="1"/>
          </p:cNvSpPr>
          <p:nvPr>
            <p:ph type="body" sz="half" idx="2"/>
          </p:nvPr>
        </p:nvSpPr>
        <p:spPr>
          <a:xfrm>
            <a:off x="839788" y="615821"/>
            <a:ext cx="3932237" cy="5654350"/>
          </a:xfrm>
        </p:spPr>
        <p:txBody>
          <a:bodyPr>
            <a:normAutofit fontScale="92500"/>
          </a:bodyPr>
          <a:lstStyle/>
          <a:p>
            <a:endParaRPr lang="en-IN" dirty="0"/>
          </a:p>
          <a:p>
            <a:r>
              <a:rPr lang="en-IN" sz="3700" b="1" dirty="0">
                <a:solidFill>
                  <a:schemeClr val="bg1"/>
                </a:solidFill>
              </a:rPr>
              <a:t>Introduction</a:t>
            </a:r>
          </a:p>
          <a:p>
            <a:endParaRPr lang="en-IN" sz="2800" dirty="0">
              <a:solidFill>
                <a:schemeClr val="bg1"/>
              </a:solidFill>
            </a:endParaRPr>
          </a:p>
          <a:p>
            <a:pPr algn="just"/>
            <a:r>
              <a:rPr lang="en-US" sz="2200" dirty="0">
                <a:solidFill>
                  <a:schemeClr val="bg1">
                    <a:lumMod val="75000"/>
                  </a:schemeClr>
                </a:solidFill>
              </a:rPr>
              <a:t>Welcome to our presentation on the AI tools finder - a revolutionary new tool that will change the way you work with artificial intelligence!</a:t>
            </a:r>
          </a:p>
          <a:p>
            <a:pPr algn="just"/>
            <a:endParaRPr lang="en-US" sz="2200" dirty="0">
              <a:solidFill>
                <a:schemeClr val="bg1">
                  <a:lumMod val="75000"/>
                </a:schemeClr>
              </a:solidFill>
            </a:endParaRPr>
          </a:p>
          <a:p>
            <a:pPr algn="just"/>
            <a:r>
              <a:rPr lang="en-US" sz="2200" dirty="0">
                <a:solidFill>
                  <a:schemeClr val="bg1">
                    <a:lumMod val="75000"/>
                  </a:schemeClr>
                </a:solidFill>
              </a:rPr>
              <a:t>Our team has been hard at work developing this cutting-edge website, which is designed to help users find the right AI tools for their specific needs. Whether you're an engineer, a student, or just someone interested in exploring the world of AI, the AI </a:t>
            </a:r>
            <a:r>
              <a:rPr lang="en-US" sz="2200">
                <a:solidFill>
                  <a:schemeClr val="bg1">
                    <a:lumMod val="75000"/>
                  </a:schemeClr>
                </a:solidFill>
              </a:rPr>
              <a:t>tools finder </a:t>
            </a:r>
            <a:r>
              <a:rPr lang="en-US" sz="2200" dirty="0">
                <a:solidFill>
                  <a:schemeClr val="bg1">
                    <a:lumMod val="75000"/>
                  </a:schemeClr>
                </a:solidFill>
              </a:rPr>
              <a:t>has something for everyone.</a:t>
            </a:r>
            <a:endParaRPr lang="en-IN" sz="2200" dirty="0">
              <a:solidFill>
                <a:schemeClr val="bg1">
                  <a:lumMod val="75000"/>
                </a:schemeClr>
              </a:solidFill>
            </a:endParaRPr>
          </a:p>
        </p:txBody>
      </p:sp>
      <p:sp>
        <p:nvSpPr>
          <p:cNvPr id="2" name="Slide Number Placeholder 1">
            <a:extLst>
              <a:ext uri="{FF2B5EF4-FFF2-40B4-BE49-F238E27FC236}">
                <a16:creationId xmlns:a16="http://schemas.microsoft.com/office/drawing/2014/main" id="{94F80E70-0A3D-E892-C75B-73DE1E5AE7F3}"/>
              </a:ext>
            </a:extLst>
          </p:cNvPr>
          <p:cNvSpPr>
            <a:spLocks noGrp="1"/>
          </p:cNvSpPr>
          <p:nvPr>
            <p:ph type="sldNum" sz="quarter" idx="12"/>
          </p:nvPr>
        </p:nvSpPr>
        <p:spPr/>
        <p:txBody>
          <a:bodyPr/>
          <a:lstStyle/>
          <a:p>
            <a:fld id="{5B1D20BB-CF8A-4C68-BBBB-7292CC148937}" type="slidenum">
              <a:rPr lang="en-IN" smtClean="0"/>
              <a:t>3</a:t>
            </a:fld>
            <a:endParaRPr lang="en-IN"/>
          </a:p>
        </p:txBody>
      </p:sp>
    </p:spTree>
    <p:extLst>
      <p:ext uri="{BB962C8B-B14F-4D97-AF65-F5344CB8AC3E}">
        <p14:creationId xmlns:p14="http://schemas.microsoft.com/office/powerpoint/2010/main" val="5227319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47870" y="718457"/>
            <a:ext cx="5551714" cy="5514392"/>
          </a:xfrm>
        </p:spPr>
        <p:txBody>
          <a:bodyPr>
            <a:normAutofit/>
          </a:bodyPr>
          <a:lstStyle/>
          <a:p>
            <a:r>
              <a:rPr lang="en-US" sz="3400" b="1" dirty="0">
                <a:solidFill>
                  <a:schemeClr val="bg1"/>
                </a:solidFill>
                <a:effectLst/>
              </a:rPr>
              <a:t>Team Members</a:t>
            </a:r>
          </a:p>
          <a:p>
            <a:endParaRPr lang="en-US" sz="3400" b="1" dirty="0">
              <a:solidFill>
                <a:schemeClr val="bg1"/>
              </a:solidFill>
            </a:endParaRPr>
          </a:p>
          <a:p>
            <a:pPr algn="just"/>
            <a:r>
              <a:rPr lang="en-US" sz="2000" dirty="0">
                <a:solidFill>
                  <a:schemeClr val="bg1">
                    <a:lumMod val="75000"/>
                  </a:schemeClr>
                </a:solidFill>
                <a:effectLst/>
              </a:rPr>
              <a:t>Our team is made up of three highly skilled individuals who have been working tirelessly on this project. </a:t>
            </a:r>
          </a:p>
          <a:p>
            <a:pPr algn="just"/>
            <a:r>
              <a:rPr lang="en-US" sz="2000" b="1" dirty="0">
                <a:solidFill>
                  <a:schemeClr val="bg1">
                    <a:lumMod val="75000"/>
                  </a:schemeClr>
                </a:solidFill>
              </a:rPr>
              <a:t>-</a:t>
            </a:r>
            <a:r>
              <a:rPr lang="en-US" sz="2000" dirty="0">
                <a:solidFill>
                  <a:schemeClr val="bg1">
                    <a:lumMod val="75000"/>
                  </a:schemeClr>
                </a:solidFill>
              </a:rPr>
              <a:t> 22DCE068 HARSH PATEL</a:t>
            </a:r>
          </a:p>
          <a:p>
            <a:pPr algn="just"/>
            <a:r>
              <a:rPr lang="en-US" sz="2000" b="1" dirty="0">
                <a:solidFill>
                  <a:schemeClr val="bg1">
                    <a:lumMod val="75000"/>
                  </a:schemeClr>
                </a:solidFill>
              </a:rPr>
              <a:t>-</a:t>
            </a:r>
            <a:r>
              <a:rPr lang="en-US" sz="2000" dirty="0">
                <a:solidFill>
                  <a:schemeClr val="bg1">
                    <a:lumMod val="75000"/>
                  </a:schemeClr>
                </a:solidFill>
              </a:rPr>
              <a:t> 22DCE069 HEMAX PATEL</a:t>
            </a:r>
          </a:p>
          <a:p>
            <a:pPr algn="just"/>
            <a:r>
              <a:rPr lang="en-US" sz="2000" b="1" dirty="0">
                <a:solidFill>
                  <a:schemeClr val="bg1">
                    <a:lumMod val="75000"/>
                  </a:schemeClr>
                </a:solidFill>
              </a:rPr>
              <a:t>- </a:t>
            </a:r>
            <a:r>
              <a:rPr lang="en-US" sz="2000" dirty="0">
                <a:solidFill>
                  <a:schemeClr val="bg1">
                    <a:lumMod val="75000"/>
                  </a:schemeClr>
                </a:solidFill>
              </a:rPr>
              <a:t>22DCE070 HET PATEL</a:t>
            </a:r>
          </a:p>
          <a:p>
            <a:pPr marL="342900" indent="-342900" algn="just">
              <a:buFontTx/>
              <a:buChar char="-"/>
            </a:pPr>
            <a:endParaRPr lang="en-US" sz="2000" dirty="0">
              <a:solidFill>
                <a:schemeClr val="bg1">
                  <a:lumMod val="75000"/>
                </a:schemeClr>
              </a:solidFill>
            </a:endParaRPr>
          </a:p>
          <a:p>
            <a:pPr algn="just"/>
            <a:r>
              <a:rPr lang="en-US" sz="2000" dirty="0">
                <a:solidFill>
                  <a:schemeClr val="bg1">
                    <a:lumMod val="75000"/>
                  </a:schemeClr>
                </a:solidFill>
                <a:effectLst/>
              </a:rPr>
              <a:t>Each member of our team brings unique skills and experience to the project. We are confident that the AI tools suggester will be a valuable resource for anyone looking to streamline their workflow and increase productivity.</a:t>
            </a:r>
            <a:endParaRPr lang="en-US" sz="2000" dirty="0">
              <a:solidFill>
                <a:schemeClr val="bg1">
                  <a:lumMod val="75000"/>
                </a:schemeClr>
              </a:solidFill>
            </a:endParaRPr>
          </a:p>
        </p:txBody>
      </p:sp>
      <p:pic>
        <p:nvPicPr>
          <p:cNvPr id="6" name="Picture Placeholder 5">
            <a:extLst>
              <a:ext uri="{FF2B5EF4-FFF2-40B4-BE49-F238E27FC236}">
                <a16:creationId xmlns:a16="http://schemas.microsoft.com/office/drawing/2014/main" id="{FB942E8D-6637-7210-EBE2-8F0362D055D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6438124" y="1367318"/>
            <a:ext cx="5222031" cy="41233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Slide Number Placeholder 1">
            <a:extLst>
              <a:ext uri="{FF2B5EF4-FFF2-40B4-BE49-F238E27FC236}">
                <a16:creationId xmlns:a16="http://schemas.microsoft.com/office/drawing/2014/main" id="{84B72669-9777-96A0-5353-EB53A6DFB91A}"/>
              </a:ext>
            </a:extLst>
          </p:cNvPr>
          <p:cNvSpPr>
            <a:spLocks noGrp="1"/>
          </p:cNvSpPr>
          <p:nvPr>
            <p:ph type="sldNum" sz="quarter" idx="12"/>
          </p:nvPr>
        </p:nvSpPr>
        <p:spPr/>
        <p:txBody>
          <a:bodyPr/>
          <a:lstStyle/>
          <a:p>
            <a:fld id="{5B1D20BB-CF8A-4C68-BBBB-7292CC148937}" type="slidenum">
              <a:rPr lang="en-IN" smtClean="0"/>
              <a:t>4</a:t>
            </a:fld>
            <a:endParaRPr lang="en-IN"/>
          </a:p>
        </p:txBody>
      </p:sp>
    </p:spTree>
    <p:extLst>
      <p:ext uri="{BB962C8B-B14F-4D97-AF65-F5344CB8AC3E}">
        <p14:creationId xmlns:p14="http://schemas.microsoft.com/office/powerpoint/2010/main" val="23929348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47870" y="681134"/>
            <a:ext cx="5523722" cy="5299788"/>
          </a:xfrm>
        </p:spPr>
        <p:txBody>
          <a:bodyPr>
            <a:normAutofit/>
          </a:bodyPr>
          <a:lstStyle/>
          <a:p>
            <a:r>
              <a:rPr lang="en-US" sz="3400" b="1" dirty="0">
                <a:solidFill>
                  <a:schemeClr val="bg1"/>
                </a:solidFill>
              </a:rPr>
              <a:t>Importance of AI in Today's World</a:t>
            </a:r>
          </a:p>
          <a:p>
            <a:endParaRPr lang="en-US" sz="3400" b="1" dirty="0">
              <a:solidFill>
                <a:schemeClr val="bg1"/>
              </a:solidFill>
            </a:endParaRPr>
          </a:p>
          <a:p>
            <a:pPr algn="just"/>
            <a:r>
              <a:rPr lang="en-US" sz="2000" dirty="0">
                <a:solidFill>
                  <a:schemeClr val="bg1">
                    <a:lumMod val="75000"/>
                  </a:schemeClr>
                </a:solidFill>
              </a:rPr>
              <a:t>Artificial Intelligence (AI) has become an integral part of today's world. Its impact has been immense, with AI being used to improve efficiency, reduce costs, enhance decision-making processes and productivity increases.</a:t>
            </a:r>
          </a:p>
          <a:p>
            <a:endParaRPr lang="en-US" sz="2000" dirty="0">
              <a:solidFill>
                <a:schemeClr val="bg1">
                  <a:lumMod val="75000"/>
                </a:schemeClr>
              </a:solidFill>
            </a:endParaRPr>
          </a:p>
          <a:p>
            <a:pPr algn="just"/>
            <a:r>
              <a:rPr lang="en-US" sz="2000" dirty="0">
                <a:solidFill>
                  <a:schemeClr val="bg1">
                    <a:lumMod val="75000"/>
                  </a:schemeClr>
                </a:solidFill>
              </a:rPr>
              <a:t>According to a recent study, the global AI market is expected to reach $267 billion by 2027, with a compound annual growth rate of 33.2%. For instance it’s being heavily  used in the healthcare industry, In finance, and portfolio optimization, In transportation etc.</a:t>
            </a:r>
            <a:endParaRPr lang="en-IN" sz="2000" dirty="0">
              <a:solidFill>
                <a:schemeClr val="bg1">
                  <a:lumMod val="75000"/>
                </a:schemeClr>
              </a:solidFill>
            </a:endParaRPr>
          </a:p>
        </p:txBody>
      </p:sp>
      <p:pic>
        <p:nvPicPr>
          <p:cNvPr id="7" name="Picture Placeholder 6">
            <a:extLst>
              <a:ext uri="{FF2B5EF4-FFF2-40B4-BE49-F238E27FC236}">
                <a16:creationId xmlns:a16="http://schemas.microsoft.com/office/drawing/2014/main" id="{52AC117C-00A0-BC10-3CC1-962C881FFC79}"/>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6381381" y="1366200"/>
            <a:ext cx="5297432" cy="41256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Slide Number Placeholder 1">
            <a:extLst>
              <a:ext uri="{FF2B5EF4-FFF2-40B4-BE49-F238E27FC236}">
                <a16:creationId xmlns:a16="http://schemas.microsoft.com/office/drawing/2014/main" id="{FA457DCA-A510-0CB4-2AED-B0A8AA10D936}"/>
              </a:ext>
            </a:extLst>
          </p:cNvPr>
          <p:cNvSpPr>
            <a:spLocks noGrp="1"/>
          </p:cNvSpPr>
          <p:nvPr>
            <p:ph type="sldNum" sz="quarter" idx="12"/>
          </p:nvPr>
        </p:nvSpPr>
        <p:spPr/>
        <p:txBody>
          <a:bodyPr/>
          <a:lstStyle/>
          <a:p>
            <a:fld id="{5B1D20BB-CF8A-4C68-BBBB-7292CC148937}" type="slidenum">
              <a:rPr lang="en-IN" smtClean="0"/>
              <a:t>5</a:t>
            </a:fld>
            <a:endParaRPr lang="en-IN"/>
          </a:p>
        </p:txBody>
      </p:sp>
    </p:spTree>
    <p:extLst>
      <p:ext uri="{BB962C8B-B14F-4D97-AF65-F5344CB8AC3E}">
        <p14:creationId xmlns:p14="http://schemas.microsoft.com/office/powerpoint/2010/main" val="40942817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234C1-F35F-F649-2CED-69EA3161AF1D}"/>
              </a:ext>
            </a:extLst>
          </p:cNvPr>
          <p:cNvSpPr>
            <a:spLocks noGrp="1"/>
          </p:cNvSpPr>
          <p:nvPr>
            <p:ph type="title"/>
          </p:nvPr>
        </p:nvSpPr>
        <p:spPr>
          <a:xfrm>
            <a:off x="492967" y="335903"/>
            <a:ext cx="10860833" cy="1354786"/>
          </a:xfrm>
        </p:spPr>
        <p:txBody>
          <a:bodyPr>
            <a:normAutofit/>
          </a:bodyPr>
          <a:lstStyle/>
          <a:p>
            <a:r>
              <a:rPr lang="en-US" sz="3400" b="1" dirty="0">
                <a:solidFill>
                  <a:schemeClr val="bg1"/>
                </a:solidFill>
                <a:latin typeface="+mn-lt"/>
              </a:rPr>
              <a:t>Project Overview</a:t>
            </a:r>
            <a:endParaRPr lang="en-IN" sz="3400" b="1" dirty="0">
              <a:solidFill>
                <a:schemeClr val="bg1"/>
              </a:solidFill>
              <a:latin typeface="+mn-lt"/>
            </a:endParaRPr>
          </a:p>
        </p:txBody>
      </p:sp>
      <p:sp>
        <p:nvSpPr>
          <p:cNvPr id="3" name="Content Placeholder 2">
            <a:extLst>
              <a:ext uri="{FF2B5EF4-FFF2-40B4-BE49-F238E27FC236}">
                <a16:creationId xmlns:a16="http://schemas.microsoft.com/office/drawing/2014/main" id="{9F037551-A14A-32B7-8CF9-09FD6982A32A}"/>
              </a:ext>
            </a:extLst>
          </p:cNvPr>
          <p:cNvSpPr>
            <a:spLocks noGrp="1"/>
          </p:cNvSpPr>
          <p:nvPr>
            <p:ph sz="half" idx="1"/>
          </p:nvPr>
        </p:nvSpPr>
        <p:spPr>
          <a:xfrm>
            <a:off x="492967" y="1690688"/>
            <a:ext cx="5526833" cy="4486275"/>
          </a:xfrm>
        </p:spPr>
        <p:txBody>
          <a:bodyPr>
            <a:noAutofit/>
          </a:bodyPr>
          <a:lstStyle/>
          <a:p>
            <a:pPr marL="0" indent="0" algn="just">
              <a:buNone/>
            </a:pPr>
            <a:r>
              <a:rPr lang="en-US" sz="2000" dirty="0">
                <a:solidFill>
                  <a:schemeClr val="bg1">
                    <a:lumMod val="75000"/>
                  </a:schemeClr>
                </a:solidFill>
              </a:rPr>
              <a:t>The project we are working on is an AI tools suggester. The structure of the project will include Home page and main page.</a:t>
            </a:r>
          </a:p>
          <a:p>
            <a:pPr marL="0" indent="0" algn="just">
              <a:buNone/>
            </a:pPr>
            <a:r>
              <a:rPr lang="en-US" sz="2000" dirty="0">
                <a:solidFill>
                  <a:schemeClr val="bg1">
                    <a:lumMod val="75000"/>
                  </a:schemeClr>
                </a:solidFill>
              </a:rPr>
              <a:t> a category selection bar, different ai tools with description and their respective link etc. We have completed all HTML and  CSS work, which includes the design of the user interface and the layout of the page.</a:t>
            </a:r>
          </a:p>
          <a:p>
            <a:pPr marL="0" indent="0">
              <a:buNone/>
            </a:pPr>
            <a:endParaRPr lang="en-US" sz="2000" dirty="0">
              <a:solidFill>
                <a:schemeClr val="bg1">
                  <a:lumMod val="75000"/>
                </a:schemeClr>
              </a:solidFill>
            </a:endParaRPr>
          </a:p>
          <a:p>
            <a:pPr marL="0" indent="0" algn="just">
              <a:buNone/>
            </a:pPr>
            <a:r>
              <a:rPr lang="en-US" sz="2000" dirty="0">
                <a:solidFill>
                  <a:schemeClr val="bg1">
                    <a:lumMod val="75000"/>
                  </a:schemeClr>
                </a:solidFill>
              </a:rPr>
              <a:t>Currently, We are also working on improving the user experience by adding more visual aids and making the interface more user-friendly.</a:t>
            </a:r>
            <a:endParaRPr lang="en-IN" sz="2000" dirty="0">
              <a:solidFill>
                <a:schemeClr val="bg1">
                  <a:lumMod val="75000"/>
                </a:schemeClr>
              </a:solidFill>
            </a:endParaRPr>
          </a:p>
        </p:txBody>
      </p:sp>
      <p:pic>
        <p:nvPicPr>
          <p:cNvPr id="8" name="Content Placeholder 7">
            <a:extLst>
              <a:ext uri="{FF2B5EF4-FFF2-40B4-BE49-F238E27FC236}">
                <a16:creationId xmlns:a16="http://schemas.microsoft.com/office/drawing/2014/main" id="{1C5C8C08-0DC0-4F3D-6005-B32CBCEB5A2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24653" y="1154393"/>
            <a:ext cx="4833339" cy="454921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Slide Number Placeholder 3">
            <a:extLst>
              <a:ext uri="{FF2B5EF4-FFF2-40B4-BE49-F238E27FC236}">
                <a16:creationId xmlns:a16="http://schemas.microsoft.com/office/drawing/2014/main" id="{B406CA1E-8BA0-F8BA-B72D-C1E35E1AF72D}"/>
              </a:ext>
            </a:extLst>
          </p:cNvPr>
          <p:cNvSpPr>
            <a:spLocks noGrp="1"/>
          </p:cNvSpPr>
          <p:nvPr>
            <p:ph type="sldNum" sz="quarter" idx="12"/>
          </p:nvPr>
        </p:nvSpPr>
        <p:spPr/>
        <p:txBody>
          <a:bodyPr/>
          <a:lstStyle/>
          <a:p>
            <a:fld id="{5B1D20BB-CF8A-4C68-BBBB-7292CC148937}" type="slidenum">
              <a:rPr lang="en-IN" smtClean="0"/>
              <a:t>6</a:t>
            </a:fld>
            <a:endParaRPr lang="en-IN"/>
          </a:p>
        </p:txBody>
      </p:sp>
    </p:spTree>
    <p:extLst>
      <p:ext uri="{BB962C8B-B14F-4D97-AF65-F5344CB8AC3E}">
        <p14:creationId xmlns:p14="http://schemas.microsoft.com/office/powerpoint/2010/main" val="17878672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85193" y="681135"/>
            <a:ext cx="5085184" cy="4599992"/>
          </a:xfrm>
        </p:spPr>
        <p:txBody>
          <a:bodyPr>
            <a:normAutofit/>
          </a:bodyPr>
          <a:lstStyle/>
          <a:p>
            <a:r>
              <a:rPr lang="en-US" sz="3400" b="1" dirty="0">
                <a:solidFill>
                  <a:schemeClr val="bg1"/>
                </a:solidFill>
              </a:rPr>
              <a:t>Functionality Overview</a:t>
            </a:r>
          </a:p>
          <a:p>
            <a:endParaRPr lang="en-US" sz="4400" b="1" dirty="0">
              <a:solidFill>
                <a:schemeClr val="bg1"/>
              </a:solidFill>
            </a:endParaRPr>
          </a:p>
          <a:p>
            <a:pPr algn="just"/>
            <a:r>
              <a:rPr lang="en-US" sz="2000" dirty="0">
                <a:solidFill>
                  <a:schemeClr val="bg1">
                    <a:lumMod val="75000"/>
                  </a:schemeClr>
                </a:solidFill>
              </a:rPr>
              <a:t>Our project aims to provide a user-friendly interface that allows users to easily find their AI tools. Sort through large amounts of data using category section. </a:t>
            </a:r>
          </a:p>
          <a:p>
            <a:pPr algn="just"/>
            <a:endParaRPr lang="en-US" sz="2000" dirty="0">
              <a:solidFill>
                <a:schemeClr val="bg1">
                  <a:lumMod val="75000"/>
                </a:schemeClr>
              </a:solidFill>
            </a:endParaRPr>
          </a:p>
          <a:p>
            <a:pPr algn="just"/>
            <a:r>
              <a:rPr lang="en-US" sz="2000" dirty="0">
                <a:solidFill>
                  <a:schemeClr val="bg1">
                    <a:lumMod val="75000"/>
                  </a:schemeClr>
                </a:solidFill>
              </a:rPr>
              <a:t>We understand the importance of providing a seamless user experience. Our goal is to make the process of finding the desired information as efficient as possible.</a:t>
            </a:r>
            <a:endParaRPr lang="en-IN" sz="2000" dirty="0">
              <a:solidFill>
                <a:schemeClr val="bg1">
                  <a:lumMod val="75000"/>
                </a:schemeClr>
              </a:solidFill>
            </a:endParaRPr>
          </a:p>
        </p:txBody>
      </p:sp>
      <p:pic>
        <p:nvPicPr>
          <p:cNvPr id="6" name="Picture Placeholder 5">
            <a:extLst>
              <a:ext uri="{FF2B5EF4-FFF2-40B4-BE49-F238E27FC236}">
                <a16:creationId xmlns:a16="http://schemas.microsoft.com/office/drawing/2014/main" id="{210BDB2E-E492-3403-E559-5220012DEEC8}"/>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6161315" y="1359047"/>
            <a:ext cx="5328000" cy="413990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Slide Number Placeholder 1">
            <a:extLst>
              <a:ext uri="{FF2B5EF4-FFF2-40B4-BE49-F238E27FC236}">
                <a16:creationId xmlns:a16="http://schemas.microsoft.com/office/drawing/2014/main" id="{F3C130CF-D3F1-BE60-B176-00286945E95C}"/>
              </a:ext>
            </a:extLst>
          </p:cNvPr>
          <p:cNvSpPr>
            <a:spLocks noGrp="1"/>
          </p:cNvSpPr>
          <p:nvPr>
            <p:ph type="sldNum" sz="quarter" idx="12"/>
          </p:nvPr>
        </p:nvSpPr>
        <p:spPr/>
        <p:txBody>
          <a:bodyPr/>
          <a:lstStyle/>
          <a:p>
            <a:fld id="{5B1D20BB-CF8A-4C68-BBBB-7292CC148937}" type="slidenum">
              <a:rPr lang="en-IN" smtClean="0"/>
              <a:t>7</a:t>
            </a:fld>
            <a:endParaRPr lang="en-IN"/>
          </a:p>
        </p:txBody>
      </p:sp>
    </p:spTree>
    <p:extLst>
      <p:ext uri="{BB962C8B-B14F-4D97-AF65-F5344CB8AC3E}">
        <p14:creationId xmlns:p14="http://schemas.microsoft.com/office/powerpoint/2010/main" val="19996477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94522" y="662473"/>
            <a:ext cx="5010539" cy="5617029"/>
          </a:xfrm>
        </p:spPr>
        <p:txBody>
          <a:bodyPr>
            <a:normAutofit/>
          </a:bodyPr>
          <a:lstStyle/>
          <a:p>
            <a:r>
              <a:rPr lang="en-US" sz="3700" b="1" dirty="0">
                <a:solidFill>
                  <a:schemeClr val="bg1"/>
                </a:solidFill>
              </a:rPr>
              <a:t>Current Status</a:t>
            </a:r>
          </a:p>
          <a:p>
            <a:endParaRPr lang="en-US" sz="3400" dirty="0">
              <a:solidFill>
                <a:schemeClr val="bg1">
                  <a:lumMod val="85000"/>
                </a:schemeClr>
              </a:solidFill>
            </a:endParaRPr>
          </a:p>
          <a:p>
            <a:pPr algn="just"/>
            <a:r>
              <a:rPr lang="en-US" sz="2000" dirty="0">
                <a:solidFill>
                  <a:schemeClr val="bg1">
                    <a:lumMod val="75000"/>
                  </a:schemeClr>
                </a:solidFill>
              </a:rPr>
              <a:t>We have made significant progress in the project so far. The HTML work is completed, and the CSS work is on the verge of completion. Only some adjustments are remaining.</a:t>
            </a:r>
          </a:p>
          <a:p>
            <a:pPr algn="just"/>
            <a:endParaRPr lang="en-US" sz="2000" dirty="0">
              <a:solidFill>
                <a:schemeClr val="bg1">
                  <a:lumMod val="75000"/>
                </a:schemeClr>
              </a:solidFill>
            </a:endParaRPr>
          </a:p>
          <a:p>
            <a:pPr algn="just"/>
            <a:r>
              <a:rPr lang="en-US" sz="2000" dirty="0">
                <a:solidFill>
                  <a:schemeClr val="bg1">
                    <a:lumMod val="75000"/>
                  </a:schemeClr>
                </a:solidFill>
              </a:rPr>
              <a:t>Additionally, we need to ensure that the website  is hosted completely without any errors.</a:t>
            </a:r>
            <a:endParaRPr lang="en-IN" sz="2000" dirty="0">
              <a:solidFill>
                <a:schemeClr val="bg1">
                  <a:lumMod val="75000"/>
                </a:schemeClr>
              </a:solidFill>
            </a:endParaRPr>
          </a:p>
        </p:txBody>
      </p:sp>
      <p:pic>
        <p:nvPicPr>
          <p:cNvPr id="7" name="Picture Placeholder 6">
            <a:extLst>
              <a:ext uri="{FF2B5EF4-FFF2-40B4-BE49-F238E27FC236}">
                <a16:creationId xmlns:a16="http://schemas.microsoft.com/office/drawing/2014/main" id="{A8C6215D-082E-17DD-EDB0-91E83CFEABF7}"/>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6142652" y="1366200"/>
            <a:ext cx="5304066" cy="41256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Slide Number Placeholder 1">
            <a:extLst>
              <a:ext uri="{FF2B5EF4-FFF2-40B4-BE49-F238E27FC236}">
                <a16:creationId xmlns:a16="http://schemas.microsoft.com/office/drawing/2014/main" id="{6813D81C-D240-0771-BFCB-1D74D511E0B1}"/>
              </a:ext>
            </a:extLst>
          </p:cNvPr>
          <p:cNvSpPr>
            <a:spLocks noGrp="1"/>
          </p:cNvSpPr>
          <p:nvPr>
            <p:ph type="sldNum" sz="quarter" idx="12"/>
          </p:nvPr>
        </p:nvSpPr>
        <p:spPr/>
        <p:txBody>
          <a:bodyPr/>
          <a:lstStyle/>
          <a:p>
            <a:fld id="{5B1D20BB-CF8A-4C68-BBBB-7292CC148937}" type="slidenum">
              <a:rPr lang="en-IN" smtClean="0"/>
              <a:t>8</a:t>
            </a:fld>
            <a:endParaRPr lang="en-IN"/>
          </a:p>
        </p:txBody>
      </p:sp>
    </p:spTree>
    <p:extLst>
      <p:ext uri="{BB962C8B-B14F-4D97-AF65-F5344CB8AC3E}">
        <p14:creationId xmlns:p14="http://schemas.microsoft.com/office/powerpoint/2010/main" val="5102070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AC0EA16-1EB3-9313-E582-3AA66E8E0FB6}"/>
              </a:ext>
            </a:extLst>
          </p:cNvPr>
          <p:cNvSpPr>
            <a:spLocks noGrp="1"/>
          </p:cNvSpPr>
          <p:nvPr>
            <p:ph type="body" sz="half" idx="2"/>
          </p:nvPr>
        </p:nvSpPr>
        <p:spPr>
          <a:xfrm>
            <a:off x="494522" y="671804"/>
            <a:ext cx="5346441" cy="5934269"/>
          </a:xfrm>
        </p:spPr>
        <p:txBody>
          <a:bodyPr>
            <a:normAutofit/>
          </a:bodyPr>
          <a:lstStyle/>
          <a:p>
            <a:r>
              <a:rPr lang="en-US" sz="3400" b="1" dirty="0">
                <a:solidFill>
                  <a:schemeClr val="bg1"/>
                </a:solidFill>
              </a:rPr>
              <a:t>Website Hosting </a:t>
            </a:r>
          </a:p>
          <a:p>
            <a:endParaRPr lang="en-US" sz="5400" dirty="0">
              <a:solidFill>
                <a:schemeClr val="bg1">
                  <a:lumMod val="85000"/>
                </a:schemeClr>
              </a:solidFill>
            </a:endParaRPr>
          </a:p>
          <a:p>
            <a:pPr algn="just"/>
            <a:r>
              <a:rPr lang="en-US" sz="2000" dirty="0">
                <a:solidFill>
                  <a:schemeClr val="bg1">
                    <a:lumMod val="75000"/>
                  </a:schemeClr>
                </a:solidFill>
              </a:rPr>
              <a:t>The only main work remaining in the project is the website hosting. Website hosting is the main part of the project. </a:t>
            </a:r>
          </a:p>
          <a:p>
            <a:pPr algn="just"/>
            <a:endParaRPr lang="en-US" sz="2000" dirty="0">
              <a:solidFill>
                <a:schemeClr val="bg1">
                  <a:lumMod val="75000"/>
                </a:schemeClr>
              </a:solidFill>
            </a:endParaRPr>
          </a:p>
          <a:p>
            <a:pPr algn="just"/>
            <a:r>
              <a:rPr lang="en-US" sz="2000" dirty="0">
                <a:solidFill>
                  <a:schemeClr val="bg1">
                    <a:lumMod val="75000"/>
                  </a:schemeClr>
                </a:solidFill>
              </a:rPr>
              <a:t>After the remaining CSS work is completed , website hosting will be done. </a:t>
            </a:r>
          </a:p>
          <a:p>
            <a:endParaRPr lang="en-US" sz="1900" dirty="0">
              <a:solidFill>
                <a:schemeClr val="bg1">
                  <a:lumMod val="85000"/>
                </a:schemeClr>
              </a:solidFill>
            </a:endParaRPr>
          </a:p>
        </p:txBody>
      </p:sp>
      <p:pic>
        <p:nvPicPr>
          <p:cNvPr id="6" name="Picture Placeholder 5">
            <a:extLst>
              <a:ext uri="{FF2B5EF4-FFF2-40B4-BE49-F238E27FC236}">
                <a16:creationId xmlns:a16="http://schemas.microsoft.com/office/drawing/2014/main" id="{CC6B9BF1-82FA-7AA0-4E37-2A9AA8A6531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6351039" y="1352889"/>
            <a:ext cx="5258578" cy="415222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Slide Number Placeholder 1">
            <a:extLst>
              <a:ext uri="{FF2B5EF4-FFF2-40B4-BE49-F238E27FC236}">
                <a16:creationId xmlns:a16="http://schemas.microsoft.com/office/drawing/2014/main" id="{FED6C8D3-0A7C-2F64-1E13-9F42100E061C}"/>
              </a:ext>
            </a:extLst>
          </p:cNvPr>
          <p:cNvSpPr>
            <a:spLocks noGrp="1"/>
          </p:cNvSpPr>
          <p:nvPr>
            <p:ph type="sldNum" sz="quarter" idx="12"/>
          </p:nvPr>
        </p:nvSpPr>
        <p:spPr/>
        <p:txBody>
          <a:bodyPr/>
          <a:lstStyle/>
          <a:p>
            <a:fld id="{5B1D20BB-CF8A-4C68-BBBB-7292CC148937}" type="slidenum">
              <a:rPr lang="en-IN" smtClean="0"/>
              <a:t>9</a:t>
            </a:fld>
            <a:endParaRPr lang="en-IN"/>
          </a:p>
        </p:txBody>
      </p:sp>
    </p:spTree>
    <p:extLst>
      <p:ext uri="{BB962C8B-B14F-4D97-AF65-F5344CB8AC3E}">
        <p14:creationId xmlns:p14="http://schemas.microsoft.com/office/powerpoint/2010/main" val="20841329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689</TotalTime>
  <Words>820</Words>
  <Application>Microsoft Office PowerPoint</Application>
  <PresentationFormat>Widescreen</PresentationFormat>
  <Paragraphs>98</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AI World</vt:lpstr>
      <vt:lpstr>Table of Content</vt:lpstr>
      <vt:lpstr>PowerPoint Presentation</vt:lpstr>
      <vt:lpstr>PowerPoint Presentation</vt:lpstr>
      <vt:lpstr>PowerPoint Presentation</vt:lpstr>
      <vt:lpstr>Project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Management System</dc:title>
  <dc:creator>Hemax Patel</dc:creator>
  <cp:lastModifiedBy>Hemax Patel</cp:lastModifiedBy>
  <cp:revision>24</cp:revision>
  <dcterms:created xsi:type="dcterms:W3CDTF">2023-08-30T12:31:18Z</dcterms:created>
  <dcterms:modified xsi:type="dcterms:W3CDTF">2023-10-25T17:05:26Z</dcterms:modified>
</cp:coreProperties>
</file>

<file path=docProps/thumbnail.jpeg>
</file>